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346" r:id="rId3"/>
    <p:sldId id="349" r:id="rId4"/>
    <p:sldId id="351" r:id="rId5"/>
    <p:sldId id="260" r:id="rId6"/>
    <p:sldId id="350" r:id="rId7"/>
    <p:sldId id="353" r:id="rId8"/>
    <p:sldId id="355" r:id="rId9"/>
    <p:sldId id="356" r:id="rId10"/>
    <p:sldId id="357" r:id="rId11"/>
    <p:sldId id="358" r:id="rId12"/>
    <p:sldId id="359" r:id="rId13"/>
    <p:sldId id="360" r:id="rId14"/>
    <p:sldId id="361" r:id="rId15"/>
    <p:sldId id="362" r:id="rId16"/>
    <p:sldId id="330" r:id="rId17"/>
    <p:sldId id="363" r:id="rId18"/>
  </p:sldIdLst>
  <p:sldSz cx="18000663" cy="71993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4DA0C-8F1B-4D8B-BEAF-1A0BF4D0B290}" v="85" dt="2025-10-12T22:00:10.111"/>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yl z motywem 1 — Ak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8295" autoAdjust="0"/>
  </p:normalViewPr>
  <p:slideViewPr>
    <p:cSldViewPr snapToGrid="0">
      <p:cViewPr>
        <p:scale>
          <a:sx n="50" d="100"/>
          <a:sy n="50" d="100"/>
        </p:scale>
        <p:origin x="931" y="418"/>
      </p:cViewPr>
      <p:guideLst/>
    </p:cSldViewPr>
  </p:slideViewPr>
  <p:outlineViewPr>
    <p:cViewPr>
      <p:scale>
        <a:sx n="33" d="100"/>
        <a:sy n="33" d="100"/>
      </p:scale>
      <p:origin x="0" y="0"/>
    </p:cViewPr>
  </p:outlineViewPr>
  <p:notesTextViewPr>
    <p:cViewPr>
      <p:scale>
        <a:sx n="200" d="100"/>
        <a:sy n="200" d="100"/>
      </p:scale>
      <p:origin x="0" y="-36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il Jonas" userId="dfce5b4a53b4bb34" providerId="LiveId" clId="{3DA1CF13-FA6D-459D-BE5D-9C7F4D6A771C}"/>
    <pc:docChg chg="undo custSel addSld delSld modSld">
      <pc:chgData name="Kamil Jonas" userId="dfce5b4a53b4bb34" providerId="LiveId" clId="{3DA1CF13-FA6D-459D-BE5D-9C7F4D6A771C}" dt="2025-10-12T22:00:10.111" v="394"/>
      <pc:docMkLst>
        <pc:docMk/>
      </pc:docMkLst>
      <pc:sldChg chg="delSp modSp mod modTransition delAnim modNotesTx">
        <pc:chgData name="Kamil Jonas" userId="dfce5b4a53b4bb34" providerId="LiveId" clId="{3DA1CF13-FA6D-459D-BE5D-9C7F4D6A771C}" dt="2025-10-12T21:44:11.023" v="369"/>
        <pc:sldMkLst>
          <pc:docMk/>
          <pc:sldMk cId="1257125717" sldId="260"/>
        </pc:sldMkLst>
        <pc:picChg chg="del">
          <ac:chgData name="Kamil Jonas" userId="dfce5b4a53b4bb34" providerId="LiveId" clId="{3DA1CF13-FA6D-459D-BE5D-9C7F4D6A771C}" dt="2025-10-12T20:38:35.246" v="11" actId="478"/>
          <ac:picMkLst>
            <pc:docMk/>
            <pc:sldMk cId="1257125717" sldId="260"/>
            <ac:picMk id="2" creationId="{D4718B41-BBEA-A0F7-29CE-EE23EF7A1AAD}"/>
          </ac:picMkLst>
        </pc:picChg>
        <pc:picChg chg="mod">
          <ac:chgData name="Kamil Jonas" userId="dfce5b4a53b4bb34" providerId="LiveId" clId="{3DA1CF13-FA6D-459D-BE5D-9C7F4D6A771C}" dt="2025-10-12T21:43:48.884" v="368" actId="1076"/>
          <ac:picMkLst>
            <pc:docMk/>
            <pc:sldMk cId="1257125717" sldId="260"/>
            <ac:picMk id="5" creationId="{A3C4AECC-CAEB-9F55-0EEE-720E4D3332A0}"/>
          </ac:picMkLst>
        </pc:picChg>
        <pc:picChg chg="del">
          <ac:chgData name="Kamil Jonas" userId="dfce5b4a53b4bb34" providerId="LiveId" clId="{3DA1CF13-FA6D-459D-BE5D-9C7F4D6A771C}" dt="2025-10-12T20:37:18.916" v="10" actId="478"/>
          <ac:picMkLst>
            <pc:docMk/>
            <pc:sldMk cId="1257125717" sldId="260"/>
            <ac:picMk id="10" creationId="{E2BC8EC5-7CA1-E9A2-732D-96AC749F8703}"/>
          </ac:picMkLst>
        </pc:picChg>
      </pc:sldChg>
      <pc:sldChg chg="delSp modSp mod modTransition delAnim">
        <pc:chgData name="Kamil Jonas" userId="dfce5b4a53b4bb34" providerId="LiveId" clId="{3DA1CF13-FA6D-459D-BE5D-9C7F4D6A771C}" dt="2025-10-12T21:48:25.504" v="386"/>
        <pc:sldMkLst>
          <pc:docMk/>
          <pc:sldMk cId="1994916757" sldId="330"/>
        </pc:sldMkLst>
        <pc:picChg chg="del">
          <ac:chgData name="Kamil Jonas" userId="dfce5b4a53b4bb34" providerId="LiveId" clId="{3DA1CF13-FA6D-459D-BE5D-9C7F4D6A771C}" dt="2025-10-12T21:37:06.099" v="302" actId="478"/>
          <ac:picMkLst>
            <pc:docMk/>
            <pc:sldMk cId="1994916757" sldId="330"/>
            <ac:picMk id="2" creationId="{F6C6420B-4850-7AE3-871A-0C32BFAC2C4A}"/>
          </ac:picMkLst>
        </pc:picChg>
        <pc:picChg chg="mod">
          <ac:chgData name="Kamil Jonas" userId="dfce5b4a53b4bb34" providerId="LiveId" clId="{3DA1CF13-FA6D-459D-BE5D-9C7F4D6A771C}" dt="2025-10-12T21:48:12.817" v="385" actId="1076"/>
          <ac:picMkLst>
            <pc:docMk/>
            <pc:sldMk cId="1994916757" sldId="330"/>
            <ac:picMk id="4" creationId="{9B360AF9-1EAC-4794-6D24-D48DB9D50728}"/>
          </ac:picMkLst>
        </pc:picChg>
        <pc:picChg chg="del">
          <ac:chgData name="Kamil Jonas" userId="dfce5b4a53b4bb34" providerId="LiveId" clId="{3DA1CF13-FA6D-459D-BE5D-9C7F4D6A771C}" dt="2025-10-12T21:36:38.059" v="301" actId="478"/>
          <ac:picMkLst>
            <pc:docMk/>
            <pc:sldMk cId="1994916757" sldId="330"/>
            <ac:picMk id="5" creationId="{86BF7870-F691-A886-1A46-2E55BBD18A4A}"/>
          </ac:picMkLst>
        </pc:picChg>
      </pc:sldChg>
      <pc:sldChg chg="delSp modSp mod modTransition delAnim modNotesTx">
        <pc:chgData name="Kamil Jonas" userId="dfce5b4a53b4bb34" providerId="LiveId" clId="{3DA1CF13-FA6D-459D-BE5D-9C7F4D6A771C}" dt="2025-10-12T21:42:42.682" v="365" actId="1076"/>
        <pc:sldMkLst>
          <pc:docMk/>
          <pc:sldMk cId="469751113" sldId="346"/>
        </pc:sldMkLst>
        <pc:picChg chg="del">
          <ac:chgData name="Kamil Jonas" userId="dfce5b4a53b4bb34" providerId="LiveId" clId="{3DA1CF13-FA6D-459D-BE5D-9C7F4D6A771C}" dt="2025-10-12T21:14:37.055" v="268" actId="478"/>
          <ac:picMkLst>
            <pc:docMk/>
            <pc:sldMk cId="469751113" sldId="346"/>
            <ac:picMk id="2" creationId="{A5934FE1-E807-6CCD-5A14-664F2017FB30}"/>
          </ac:picMkLst>
        </pc:picChg>
        <pc:picChg chg="mod ord">
          <ac:chgData name="Kamil Jonas" userId="dfce5b4a53b4bb34" providerId="LiveId" clId="{3DA1CF13-FA6D-459D-BE5D-9C7F4D6A771C}" dt="2025-10-12T21:42:42.682" v="365" actId="1076"/>
          <ac:picMkLst>
            <pc:docMk/>
            <pc:sldMk cId="469751113" sldId="346"/>
            <ac:picMk id="6" creationId="{06B52ADD-17F3-2EAE-C3C9-0721C5A9C63F}"/>
          </ac:picMkLst>
        </pc:picChg>
        <pc:picChg chg="del">
          <ac:chgData name="Kamil Jonas" userId="dfce5b4a53b4bb34" providerId="LiveId" clId="{3DA1CF13-FA6D-459D-BE5D-9C7F4D6A771C}" dt="2025-10-12T21:13:51.591" v="267" actId="478"/>
          <ac:picMkLst>
            <pc:docMk/>
            <pc:sldMk cId="469751113" sldId="346"/>
            <ac:picMk id="11" creationId="{5FF57D17-9A80-003C-7A95-CC65E941EBEB}"/>
          </ac:picMkLst>
        </pc:picChg>
      </pc:sldChg>
      <pc:sldChg chg="add del">
        <pc:chgData name="Kamil Jonas" userId="dfce5b4a53b4bb34" providerId="LiveId" clId="{3DA1CF13-FA6D-459D-BE5D-9C7F4D6A771C}" dt="2025-10-12T21:16:38.937" v="271" actId="47"/>
        <pc:sldMkLst>
          <pc:docMk/>
          <pc:sldMk cId="1969970750" sldId="348"/>
        </pc:sldMkLst>
      </pc:sldChg>
      <pc:sldChg chg="delSp modSp mod modTransition delAnim">
        <pc:chgData name="Kamil Jonas" userId="dfce5b4a53b4bb34" providerId="LiveId" clId="{3DA1CF13-FA6D-459D-BE5D-9C7F4D6A771C}" dt="2025-10-12T21:45:30.197" v="372"/>
        <pc:sldMkLst>
          <pc:docMk/>
          <pc:sldMk cId="1221982666" sldId="350"/>
        </pc:sldMkLst>
        <pc:picChg chg="mod">
          <ac:chgData name="Kamil Jonas" userId="dfce5b4a53b4bb34" providerId="LiveId" clId="{3DA1CF13-FA6D-459D-BE5D-9C7F4D6A771C}" dt="2025-10-12T21:44:37.615" v="370" actId="1076"/>
          <ac:picMkLst>
            <pc:docMk/>
            <pc:sldMk cId="1221982666" sldId="350"/>
            <ac:picMk id="5" creationId="{9A78EB8C-7798-E75B-CE09-45917EB181E8}"/>
          </ac:picMkLst>
        </pc:picChg>
        <pc:picChg chg="del">
          <ac:chgData name="Kamil Jonas" userId="dfce5b4a53b4bb34" providerId="LiveId" clId="{3DA1CF13-FA6D-459D-BE5D-9C7F4D6A771C}" dt="2025-10-12T21:35:15.653" v="300" actId="478"/>
          <ac:picMkLst>
            <pc:docMk/>
            <pc:sldMk cId="1221982666" sldId="350"/>
            <ac:picMk id="8" creationId="{B686FE9E-5680-B951-D153-AEC1FA781B1D}"/>
          </ac:picMkLst>
        </pc:picChg>
      </pc:sldChg>
      <pc:sldChg chg="delSp modSp mod modTransition delAnim">
        <pc:chgData name="Kamil Jonas" userId="dfce5b4a53b4bb34" providerId="LiveId" clId="{3DA1CF13-FA6D-459D-BE5D-9C7F4D6A771C}" dt="2025-10-12T21:43:31.450" v="367"/>
        <pc:sldMkLst>
          <pc:docMk/>
          <pc:sldMk cId="1976444623" sldId="351"/>
        </pc:sldMkLst>
        <pc:picChg chg="mod">
          <ac:chgData name="Kamil Jonas" userId="dfce5b4a53b4bb34" providerId="LiveId" clId="{3DA1CF13-FA6D-459D-BE5D-9C7F4D6A771C}" dt="2025-10-12T21:43:02.811" v="366" actId="1076"/>
          <ac:picMkLst>
            <pc:docMk/>
            <pc:sldMk cId="1976444623" sldId="351"/>
            <ac:picMk id="2" creationId="{771DF0DF-C53C-2D41-3E2F-16A174C3CA7B}"/>
          </ac:picMkLst>
        </pc:picChg>
        <pc:picChg chg="del">
          <ac:chgData name="Kamil Jonas" userId="dfce5b4a53b4bb34" providerId="LiveId" clId="{3DA1CF13-FA6D-459D-BE5D-9C7F4D6A771C}" dt="2025-10-12T21:33:58.433" v="299" actId="478"/>
          <ac:picMkLst>
            <pc:docMk/>
            <pc:sldMk cId="1976444623" sldId="351"/>
            <ac:picMk id="18" creationId="{5EDF0457-174C-A318-4725-D703AA3CC0F2}"/>
          </ac:picMkLst>
        </pc:picChg>
      </pc:sldChg>
      <pc:sldChg chg="delSp modSp mod modTransition delAnim modNotesTx">
        <pc:chgData name="Kamil Jonas" userId="dfce5b4a53b4bb34" providerId="LiveId" clId="{3DA1CF13-FA6D-459D-BE5D-9C7F4D6A771C}" dt="2025-10-12T21:45:53.358" v="376"/>
        <pc:sldMkLst>
          <pc:docMk/>
          <pc:sldMk cId="387522023" sldId="353"/>
        </pc:sldMkLst>
        <pc:picChg chg="mod">
          <ac:chgData name="Kamil Jonas" userId="dfce5b4a53b4bb34" providerId="LiveId" clId="{3DA1CF13-FA6D-459D-BE5D-9C7F4D6A771C}" dt="2025-10-12T21:45:36.838" v="375" actId="1076"/>
          <ac:picMkLst>
            <pc:docMk/>
            <pc:sldMk cId="387522023" sldId="353"/>
            <ac:picMk id="4" creationId="{BEC7D4DD-CC01-38AF-5A0E-EE961D8A7B72}"/>
          </ac:picMkLst>
        </pc:picChg>
        <pc:picChg chg="del">
          <ac:chgData name="Kamil Jonas" userId="dfce5b4a53b4bb34" providerId="LiveId" clId="{3DA1CF13-FA6D-459D-BE5D-9C7F4D6A771C}" dt="2025-10-12T21:18:34.409" v="282" actId="478"/>
          <ac:picMkLst>
            <pc:docMk/>
            <pc:sldMk cId="387522023" sldId="353"/>
            <ac:picMk id="6" creationId="{12280215-5391-8990-C3F7-4C3D4126E74A}"/>
          </ac:picMkLst>
        </pc:picChg>
        <pc:picChg chg="mod">
          <ac:chgData name="Kamil Jonas" userId="dfce5b4a53b4bb34" providerId="LiveId" clId="{3DA1CF13-FA6D-459D-BE5D-9C7F4D6A771C}" dt="2025-10-12T21:45:34.586" v="374" actId="1076"/>
          <ac:picMkLst>
            <pc:docMk/>
            <pc:sldMk cId="387522023" sldId="353"/>
            <ac:picMk id="13" creationId="{431AA865-2263-3E38-D558-07AC0752E24C}"/>
          </ac:picMkLst>
        </pc:picChg>
      </pc:sldChg>
      <pc:sldChg chg="del">
        <pc:chgData name="Kamil Jonas" userId="dfce5b4a53b4bb34" providerId="LiveId" clId="{3DA1CF13-FA6D-459D-BE5D-9C7F4D6A771C}" dt="2025-10-12T21:20:17.035" v="295" actId="47"/>
        <pc:sldMkLst>
          <pc:docMk/>
          <pc:sldMk cId="937721230" sldId="354"/>
        </pc:sldMkLst>
      </pc:sldChg>
      <pc:sldChg chg="delSp modSp mod modTransition delAnim modNotesTx">
        <pc:chgData name="Kamil Jonas" userId="dfce5b4a53b4bb34" providerId="LiveId" clId="{3DA1CF13-FA6D-459D-BE5D-9C7F4D6A771C}" dt="2025-10-12T22:00:10.111" v="394"/>
        <pc:sldMkLst>
          <pc:docMk/>
          <pc:sldMk cId="2300759771" sldId="359"/>
        </pc:sldMkLst>
        <pc:picChg chg="del mod">
          <ac:chgData name="Kamil Jonas" userId="dfce5b4a53b4bb34" providerId="LiveId" clId="{3DA1CF13-FA6D-459D-BE5D-9C7F4D6A771C}" dt="2025-10-12T21:58:16.905" v="392" actId="478"/>
          <ac:picMkLst>
            <pc:docMk/>
            <pc:sldMk cId="2300759771" sldId="359"/>
            <ac:picMk id="2" creationId="{3B09C88C-AB9A-39C9-4634-E62339D6F8F6}"/>
          </ac:picMkLst>
        </pc:picChg>
        <pc:picChg chg="mod">
          <ac:chgData name="Kamil Jonas" userId="dfce5b4a53b4bb34" providerId="LiveId" clId="{3DA1CF13-FA6D-459D-BE5D-9C7F4D6A771C}" dt="2025-10-12T21:59:43.078" v="393" actId="1076"/>
          <ac:picMkLst>
            <pc:docMk/>
            <pc:sldMk cId="2300759771" sldId="359"/>
            <ac:picMk id="4" creationId="{31E5FC9F-8272-8D64-5947-5C65911D19BC}"/>
          </ac:picMkLst>
        </pc:picChg>
        <pc:picChg chg="del">
          <ac:chgData name="Kamil Jonas" userId="dfce5b4a53b4bb34" providerId="LiveId" clId="{3DA1CF13-FA6D-459D-BE5D-9C7F4D6A771C}" dt="2025-10-12T20:44:55.962" v="257" actId="478"/>
          <ac:picMkLst>
            <pc:docMk/>
            <pc:sldMk cId="2300759771" sldId="359"/>
            <ac:picMk id="5" creationId="{650111F5-B3A9-D0DE-A735-27160126605A}"/>
          </ac:picMkLst>
        </pc:picChg>
      </pc:sldChg>
      <pc:sldChg chg="modSp mod modTransition">
        <pc:chgData name="Kamil Jonas" userId="dfce5b4a53b4bb34" providerId="LiveId" clId="{3DA1CF13-FA6D-459D-BE5D-9C7F4D6A771C}" dt="2025-10-12T21:47:36.280" v="380"/>
        <pc:sldMkLst>
          <pc:docMk/>
          <pc:sldMk cId="1327327975" sldId="360"/>
        </pc:sldMkLst>
        <pc:picChg chg="mod">
          <ac:chgData name="Kamil Jonas" userId="dfce5b4a53b4bb34" providerId="LiveId" clId="{3DA1CF13-FA6D-459D-BE5D-9C7F4D6A771C}" dt="2025-10-12T21:47:24.490" v="379" actId="1076"/>
          <ac:picMkLst>
            <pc:docMk/>
            <pc:sldMk cId="1327327975" sldId="360"/>
            <ac:picMk id="8" creationId="{6BACA395-BE66-866E-C14D-1EEC8623D605}"/>
          </ac:picMkLst>
        </pc:picChg>
      </pc:sldChg>
      <pc:sldChg chg="delSp modSp mod modTransition delAnim">
        <pc:chgData name="Kamil Jonas" userId="dfce5b4a53b4bb34" providerId="LiveId" clId="{3DA1CF13-FA6D-459D-BE5D-9C7F4D6A771C}" dt="2025-10-12T21:47:57.753" v="382"/>
        <pc:sldMkLst>
          <pc:docMk/>
          <pc:sldMk cId="512717512" sldId="361"/>
        </pc:sldMkLst>
        <pc:picChg chg="del">
          <ac:chgData name="Kamil Jonas" userId="dfce5b4a53b4bb34" providerId="LiveId" clId="{3DA1CF13-FA6D-459D-BE5D-9C7F4D6A771C}" dt="2025-10-12T21:31:56.811" v="297" actId="478"/>
          <ac:picMkLst>
            <pc:docMk/>
            <pc:sldMk cId="512717512" sldId="361"/>
            <ac:picMk id="2" creationId="{0B18CD65-9568-D55C-8E38-C1597D5F1BA8}"/>
          </ac:picMkLst>
        </pc:picChg>
        <pc:picChg chg="del">
          <ac:chgData name="Kamil Jonas" userId="dfce5b4a53b4bb34" providerId="LiveId" clId="{3DA1CF13-FA6D-459D-BE5D-9C7F4D6A771C}" dt="2025-10-12T21:32:23.101" v="298" actId="478"/>
          <ac:picMkLst>
            <pc:docMk/>
            <pc:sldMk cId="512717512" sldId="361"/>
            <ac:picMk id="4" creationId="{D4DB9017-3484-AFB9-7021-C3F336FB6B88}"/>
          </ac:picMkLst>
        </pc:picChg>
        <pc:picChg chg="del">
          <ac:chgData name="Kamil Jonas" userId="dfce5b4a53b4bb34" providerId="LiveId" clId="{3DA1CF13-FA6D-459D-BE5D-9C7F4D6A771C}" dt="2025-10-12T21:31:00.393" v="296" actId="478"/>
          <ac:picMkLst>
            <pc:docMk/>
            <pc:sldMk cId="512717512" sldId="361"/>
            <ac:picMk id="5" creationId="{B0FB18AD-8F2A-1304-FB49-D19F8B2CB035}"/>
          </ac:picMkLst>
        </pc:picChg>
        <pc:picChg chg="mod">
          <ac:chgData name="Kamil Jonas" userId="dfce5b4a53b4bb34" providerId="LiveId" clId="{3DA1CF13-FA6D-459D-BE5D-9C7F4D6A771C}" dt="2025-10-12T21:47:46.507" v="381" actId="1076"/>
          <ac:picMkLst>
            <pc:docMk/>
            <pc:sldMk cId="512717512" sldId="361"/>
            <ac:picMk id="6" creationId="{B0BE78A5-AC23-41C9-D957-B0113199E7F5}"/>
          </ac:picMkLst>
        </pc:picChg>
      </pc:sldChg>
      <pc:sldChg chg="modSp mod">
        <pc:chgData name="Kamil Jonas" userId="dfce5b4a53b4bb34" providerId="LiveId" clId="{3DA1CF13-FA6D-459D-BE5D-9C7F4D6A771C}" dt="2025-10-12T21:48:05.981" v="384" actId="1076"/>
        <pc:sldMkLst>
          <pc:docMk/>
          <pc:sldMk cId="3469687585" sldId="362"/>
        </pc:sldMkLst>
        <pc:picChg chg="mod">
          <ac:chgData name="Kamil Jonas" userId="dfce5b4a53b4bb34" providerId="LiveId" clId="{3DA1CF13-FA6D-459D-BE5D-9C7F4D6A771C}" dt="2025-10-12T21:48:05.981" v="384" actId="1076"/>
          <ac:picMkLst>
            <pc:docMk/>
            <pc:sldMk cId="3469687585" sldId="362"/>
            <ac:picMk id="7" creationId="{E9D74DFA-F55F-63FF-2034-4373ADB6F992}"/>
          </ac:picMkLst>
        </pc:picChg>
      </pc:sldChg>
      <pc:sldChg chg="delSp modSp mod delAnim">
        <pc:chgData name="Kamil Jonas" userId="dfce5b4a53b4bb34" providerId="LiveId" clId="{3DA1CF13-FA6D-459D-BE5D-9C7F4D6A771C}" dt="2025-10-12T21:56:59.938" v="391" actId="1076"/>
        <pc:sldMkLst>
          <pc:docMk/>
          <pc:sldMk cId="3187074334" sldId="363"/>
        </pc:sldMkLst>
        <pc:picChg chg="del mod">
          <ac:chgData name="Kamil Jonas" userId="dfce5b4a53b4bb34" providerId="LiveId" clId="{3DA1CF13-FA6D-459D-BE5D-9C7F4D6A771C}" dt="2025-10-12T21:56:35.057" v="390" actId="478"/>
          <ac:picMkLst>
            <pc:docMk/>
            <pc:sldMk cId="3187074334" sldId="363"/>
            <ac:picMk id="5" creationId="{CD3C094F-4065-3727-E780-E26E95B7322F}"/>
          </ac:picMkLst>
        </pc:picChg>
        <pc:picChg chg="mod">
          <ac:chgData name="Kamil Jonas" userId="dfce5b4a53b4bb34" providerId="LiveId" clId="{3DA1CF13-FA6D-459D-BE5D-9C7F4D6A771C}" dt="2025-10-12T21:56:59.938" v="391" actId="1076"/>
          <ac:picMkLst>
            <pc:docMk/>
            <pc:sldMk cId="3187074334" sldId="363"/>
            <ac:picMk id="6" creationId="{AC26BC7B-91F9-258E-BAFC-D0DD7DE6DAE2}"/>
          </ac:picMkLst>
        </pc:picChg>
        <pc:picChg chg="del mod">
          <ac:chgData name="Kamil Jonas" userId="dfce5b4a53b4bb34" providerId="LiveId" clId="{3DA1CF13-FA6D-459D-BE5D-9C7F4D6A771C}" dt="2025-10-12T21:55:00.777" v="388" actId="478"/>
          <ac:picMkLst>
            <pc:docMk/>
            <pc:sldMk cId="3187074334" sldId="363"/>
            <ac:picMk id="7" creationId="{78F7C314-FEF9-24E4-4748-5551B9E949E4}"/>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0.73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45,'660'0,"-617"-2,0-2,47-11,56-5,381 16,-270 7,1662-3,-1880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21.39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0,'17'2,"0"0,0 1,-1 1,0 0,22 10,46 11,24-11,1-5,145-5,-11-1,20 25,-179-17,30 8,-67-10,86 5,67 6,-1 0,-126-20,63 4,-119-2,-1 1,1 0,-1 1,0 1,0 0,16 8,-12-4,1-1,0-1,0-1,1-1,0 0,37 1,139-6,-93-3,443 2,-504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24.31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0,'2044'0,"-2012"2,0 1,56 14,-54-10,0-1,40 2,599-6,-322-5,-328 3,-15 1,-1 0,0-1,1 0,-1 0,0-1,1 1,-1-2,0 1,0-1,0 0,0-1,0 0,0 0,9-6,1-8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25.28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2538 5,'-124'-2,"29"0,0 3,-114 18,107-5,-128 1,-104-17,118-1,104 5,-155 21,124-9,-250-9,211-7,147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0.73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45,'660'0,"-617"-2,0-2,47-11,56-5,381 16,-270 7,1662-3,-1880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2.78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46,'721'0,"-657"4,-1 2,112 26,-110-17,0-4,91 5,494-18,-606 0,-1-2,48-11,-44 7,74-5,72-7,-127 10,78-1,-96 11,0-1,0-3,68-14,-57 8,1 3,1 3,118 6,-61 1,166-3,-249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5.12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0 164,'9'-1,"0"0,0 0,0-1,-1-1,14-5,32-7,62 5,214 8,-154 5,1013-3,-1156-2,0-1,0-2,0-2,54-17,1 0,-45 17,0 1,1 2,88 4,33-2,28-32,115 28,-193 8,-109-3,0 1,0 0,1 0,-1 0,0 1,0 0,0 0,1 1,-1 0,0 0,-1 0,1 1,0 0,6 4,6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7.70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1 167,'205'2,"225"-6,-276-15,11-1,-114 15,50-11,-55 7,75-4,247-28,-258 24,193-7,1204 25,-1468-1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0.63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85,'1'2,"-1"0,1 0,0 0,0-1,0 1,0 0,0 0,0-1,1 1,-1 0,1-1,-1 0,1 1,-1-1,1 0,0 0,2 1,34 21,-36-22,27 10,0 0,1-2,0-1,42 5,-52-9,70 7,0-4,162-9,-92-1,478 3,-602-2,0-3,-1 0,1-3,46-15,40-9,-79 24,27-7,141-10,-169 21,67-13,28-2,-104 15,54-12,-55 8,58-5,378 10,-239 6,-194-3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2.48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0 415,'511'-124,"-234"65,-132 15,-103 29,1 2,1 2,67-8,-44 10,0-2,-1-4,-1-2,69-28,-108 37,0 1,1 1,-1 1,48-1,113 8,-75 1,527-3,-603 2,0 2,0 2,-1 1,45 15,-41-11,0-1,0-2,46 3,79-10,-129-1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4.823"/>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1,'30'2,"0"1,-1 2,46 12,18 4,61-3,208-2,-191-12,181 37,-147-12,-44-18,185-11,-140-3,-86 5,130-5,-133-16,-78 11,58-5,-8 10,-30 2,-1-3,74-14,-84 8,21-6,0 3,137-7,-2 22,-169-2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2.78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46,'721'0,"-657"4,-1 2,112 26,-110-17,0-4,91 5,494-18,-606 0,-1-2,48-11,-44 7,74-5,72-7,-127 10,78-1,-96 11,0-1,0-3,68-14,-57 8,1 3,1 3,118 6,-61 1,166-3,-249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6.92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43,'844'0,"-762"5,0 2,93 22,97 10,-146-32,182-13,-174-12,-74 8,72-2,65 15,98-6,-239-5,94-24,-105 19,2 3,-1 2,67-4,452 14,-529-2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8.88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1 169,'6'0,"0"1,0 0,0 1,0-1,0 1,7 4,19 5,35-1,0-2,1-4,108-7,-61 1,35 3,144-4,-255-2,53-13,-28 4,17-4,-49 10,0 1,47-3,-34 8,-19 2,-1-1,0-1,41-10,10-8,1 4,1 3,0 4,91 0,-66 11,-51 1,-1-3,1-2,90-15,-84 6,-1 2,79-1,121 12,-94 1,230-4,-358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21.39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0,'17'2,"0"0,0 1,-1 1,0 0,22 10,46 11,24-11,1-5,145-5,-11-1,20 25,-179-17,30 8,-67-10,86 5,67 6,-1 0,-126-20,63 4,-119-2,-1 1,1 0,-1 1,0 1,0 0,16 8,-12-4,1-1,0-1,0-1,1-1,0 0,37 1,139-6,-93-3,443 2,-504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24.31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0,'2044'0,"-2012"2,0 1,56 14,-54-10,0-1,40 2,599-6,-322-5,-328 3,-15 1,-1 0,0-1,1 0,-1 0,0-1,1 1,-1-2,0 1,0-1,0 0,0-1,0 0,0 0,9-6,1-8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25.28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2538 5,'-124'-2,"29"0,0 3,-114 18,107-5,-128 1,-104-17,118-1,104 5,-155 21,124-9,-250-9,211-7,147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5.12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0 164,'9'-1,"0"0,0 0,0-1,-1-1,14-5,32-7,62 5,214 8,-154 5,1013-3,-1156-2,0-1,0-2,0-2,54-17,1 0,-45 17,0 1,1 2,88 4,33-2,28-32,115 28,-193 8,-109-3,0 1,0 0,1 0,-1 0,0 1,0 0,0 0,1 1,-1 0,0 0,-1 0,1 1,0 0,6 4,6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07.706"/>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1 167,'205'2,"225"-6,-276-15,11-1,-114 15,50-11,-55 7,75-4,247-28,-258 24,193-7,1204 25,-1468-1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0.63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85,'1'2,"-1"0,1 0,0 0,0-1,0 1,0 0,0 0,0-1,1 1,-1 0,1-1,-1 0,1 1,-1-1,1 0,0 0,2 1,34 21,-36-22,27 10,0 0,1-2,0-1,42 5,-52-9,70 7,0-4,162-9,-92-1,478 3,-602-2,0-3,-1 0,1-3,46-15,40-9,-79 24,27-7,141-10,-169 21,67-13,28-2,-104 15,54-12,-55 8,58-5,378 10,-239 6,-194-3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2.48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0 415,'511'-124,"-234"65,-132 15,-103 29,1 2,1 2,67-8,-44 10,0-2,-1-4,-1-2,69-28,-108 37,0 1,1 1,-1 1,48-1,113 8,-75 1,527-3,-603 2,0 2,0 2,-1 1,45 15,-41-11,0-1,0-2,46 3,79-10,-129-1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4.823"/>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0 1,'30'2,"0"1,-1 2,46 12,18 4,61-3,208-2,-191-12,181 37,-147-12,-44-18,185-11,-140-3,-86 5,130-5,-133-16,-78 11,58-5,-8 10,-30 2,-1-3,74-14,-84 8,21-6,0 3,137-7,-2 22,-169-2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6.925"/>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43,'844'0,"-762"5,0 2,93 22,97 10,-146-32,182-13,-174-12,-74 8,72-2,65 15,98-6,-239-5,94-24,-105 19,2 3,-1 2,67-4,452 14,-529-2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9T07:07:18.884"/>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1 169,'6'0,"0"1,0 0,0 1,0-1,0 1,7 4,19 5,35-1,0-2,1-4,108-7,-61 1,35 3,144-4,-255-2,53-13,-28 4,17-4,-49 10,0 1,47-3,-34 8,-19 2,-1-1,0-1,41-10,10-8,1 4,1 3,0 4,91 0,-66 11,-51 1,-1-3,1-2,90-15,-84 6,-1 2,79-1,121 12,-94 1,230-4,-358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4A899-9284-45D2-BA9A-B09265BC3E60}" type="datetimeFigureOut">
              <a:rPr lang="pl-PL" smtClean="0"/>
              <a:t>12.10.2025</a:t>
            </a:fld>
            <a:endParaRPr lang="pl-PL"/>
          </a:p>
        </p:txBody>
      </p:sp>
      <p:sp>
        <p:nvSpPr>
          <p:cNvPr id="4" name="Symbol zastępczy obrazu slajdu 3"/>
          <p:cNvSpPr>
            <a:spLocks noGrp="1" noRot="1" noChangeAspect="1"/>
          </p:cNvSpPr>
          <p:nvPr>
            <p:ph type="sldImg" idx="2"/>
          </p:nvPr>
        </p:nvSpPr>
        <p:spPr>
          <a:xfrm>
            <a:off x="-428625" y="1143000"/>
            <a:ext cx="771525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8A64B-9CD1-4A3B-B2CA-BE4A4484AF67}" type="slidenum">
              <a:rPr lang="pl-PL" smtClean="0"/>
              <a:t>‹#›</a:t>
            </a:fld>
            <a:endParaRPr lang="pl-PL"/>
          </a:p>
        </p:txBody>
      </p:sp>
    </p:spTree>
    <p:extLst>
      <p:ext uri="{BB962C8B-B14F-4D97-AF65-F5344CB8AC3E}">
        <p14:creationId xmlns:p14="http://schemas.microsoft.com/office/powerpoint/2010/main" val="419939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Szanowani Państwo, zapraszamy na zajęcia z przedmiotu „…” – czyli kurs EKG online. Przygotowaliśmy dla Was najważniejsze informacje dotyczące przebiegu zajęć. Dzięki przesłuchaniu tego kilkunasto-minutowego wykładu dowiecie się w jakim terminie realizowany będzie ten kurs, na jakiej platformie będą udostępniane materiały, jak będą wyglądały zajęcia i wasze zadania oraz jakie będą zasady zaliczenia przedmiotu. Otrzymacie również instrukcję jak będzie się można z nami skontaktować w razie trudności, wątpliwości lub po prostu żeby pogadać o EKG. Słowem warto przesłuchać ten wykład, żeby wynieść z tego przedmiotu jak najwięcej, bez niepotrzebnych kłopotów.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1</a:t>
            </a:fld>
            <a:endParaRPr lang="pl-PL"/>
          </a:p>
        </p:txBody>
      </p:sp>
    </p:spTree>
    <p:extLst>
      <p:ext uri="{BB962C8B-B14F-4D97-AF65-F5344CB8AC3E}">
        <p14:creationId xmlns:p14="http://schemas.microsoft.com/office/powerpoint/2010/main" val="3771070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Żeby ułatwić Wam to zadanie, oraz żeby usystematyzować Wasze podejście do analizy zapisów EKG, do EKG dołączone będą pytania typu prawda/fałsz. Podobnie jak test wiedzy teoretycznej, rozwiązanie tego testu będzie zadaniem </a:t>
            </a:r>
            <a:r>
              <a:rPr lang="pl-PL" dirty="0" err="1"/>
              <a:t>obowiąkowym</a:t>
            </a:r>
            <a:r>
              <a:rPr lang="pl-PL" dirty="0"/>
              <a:t>.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10</a:t>
            </a:fld>
            <a:endParaRPr lang="pl-PL"/>
          </a:p>
        </p:txBody>
      </p:sp>
    </p:spTree>
    <p:extLst>
      <p:ext uri="{BB962C8B-B14F-4D97-AF65-F5344CB8AC3E}">
        <p14:creationId xmlns:p14="http://schemas.microsoft.com/office/powerpoint/2010/main" val="1017090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Ostatnim zadaniem w każdej lekcji będzie opisanie zapisu EKG przy użyciu przygotowanych przez nas sformułowań – taki test wielokrotnego wyboru. </a:t>
            </a:r>
            <a:r>
              <a:rPr lang="pl-PL" b="0" i="0" dirty="0">
                <a:solidFill>
                  <a:srgbClr val="333333"/>
                </a:solidFill>
                <a:effectLst/>
                <a:highlight>
                  <a:srgbClr val="FFFFFF"/>
                </a:highlight>
                <a:latin typeface="Ubuntu" panose="020B0504030602030204" pitchFamily="34" charset="0"/>
              </a:rPr>
              <a:t>Celem tego zadania jest zidentyfikowanie wszystkich problemów elektrokardiograficznych przedstawionych w zapisie EKG. To zadanie najlepiej odzwierciedla to jak opisywane są zapisu EKG w codzienności klinicznej przez lekarzy. </a:t>
            </a:r>
            <a:endParaRPr lang="pl-PL" dirty="0"/>
          </a:p>
        </p:txBody>
      </p:sp>
      <p:sp>
        <p:nvSpPr>
          <p:cNvPr id="4" name="Symbol zastępczy numeru slajdu 3"/>
          <p:cNvSpPr>
            <a:spLocks noGrp="1"/>
          </p:cNvSpPr>
          <p:nvPr>
            <p:ph type="sldNum" sz="quarter" idx="5"/>
          </p:nvPr>
        </p:nvSpPr>
        <p:spPr/>
        <p:txBody>
          <a:bodyPr/>
          <a:lstStyle/>
          <a:p>
            <a:fld id="{4C88A64B-9CD1-4A3B-B2CA-BE4A4484AF67}" type="slidenum">
              <a:rPr lang="pl-PL" smtClean="0"/>
              <a:t>11</a:t>
            </a:fld>
            <a:endParaRPr lang="pl-PL"/>
          </a:p>
        </p:txBody>
      </p:sp>
    </p:spTree>
    <p:extLst>
      <p:ext uri="{BB962C8B-B14F-4D97-AF65-F5344CB8AC3E}">
        <p14:creationId xmlns:p14="http://schemas.microsoft.com/office/powerpoint/2010/main" val="1050945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Podsumowując. Każda lekcja składać się będzie 5 elementów: skryptu, testu wiedzy teoretycznej, EKG do samodzielnej analizy, pytań do EKG oraz samodzielnego opisu EKG. Rozwiązanie wszystkich zadań jest obowiązkowe do zaliczenia danej lekcji. Ważne żeby zwracać uwagę na termin odsyłania odpowiedzi upływający w każdą sobotę kursu ponieważ po tym czasie nie będzie możliwość ponownego otwarcia zakończonych zadań i testów.</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12</a:t>
            </a:fld>
            <a:endParaRPr lang="pl-PL"/>
          </a:p>
        </p:txBody>
      </p:sp>
    </p:spTree>
    <p:extLst>
      <p:ext uri="{BB962C8B-B14F-4D97-AF65-F5344CB8AC3E}">
        <p14:creationId xmlns:p14="http://schemas.microsoft.com/office/powerpoint/2010/main" val="354628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 oddaniu wszystkich zadań z danej lekcji udostępniane będzie na platformie PEGAZ przygotowane przez nas Omówienie EKG. Krok po kroku zaprezentujemy jak powinno się przeanalizować dany zapis </a:t>
            </a:r>
            <a:r>
              <a:rPr lang="pl-PL" dirty="0" err="1"/>
              <a:t>ekg</a:t>
            </a:r>
            <a:r>
              <a:rPr lang="pl-PL" dirty="0"/>
              <a:t> w kontekście konkretnej lekcji.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13</a:t>
            </a:fld>
            <a:endParaRPr lang="pl-PL"/>
          </a:p>
        </p:txBody>
      </p:sp>
    </p:spTree>
    <p:extLst>
      <p:ext uri="{BB962C8B-B14F-4D97-AF65-F5344CB8AC3E}">
        <p14:creationId xmlns:p14="http://schemas.microsoft.com/office/powerpoint/2010/main" val="209161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Jeśli w trakcie zajęć pojawią się jakieś wątpliwości, trudności czy niejasności jesteśmy do waszej dyspozycji. Wystarczy napisać wiadomość do opiekuna Waszej grupy i umówić się indywidualnie albo grupowo na spotkanie. Szczegóły takiego spotkania ustalane będą indywidualnie.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14</a:t>
            </a:fld>
            <a:endParaRPr lang="pl-PL"/>
          </a:p>
        </p:txBody>
      </p:sp>
    </p:spTree>
    <p:extLst>
      <p:ext uri="{BB962C8B-B14F-4D97-AF65-F5344CB8AC3E}">
        <p14:creationId xmlns:p14="http://schemas.microsoft.com/office/powerpoint/2010/main" val="2055496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C88A64B-9CD1-4A3B-B2CA-BE4A4484AF67}" type="slidenum">
              <a:rPr lang="pl-PL" smtClean="0"/>
              <a:t>15</a:t>
            </a:fld>
            <a:endParaRPr lang="pl-PL"/>
          </a:p>
        </p:txBody>
      </p:sp>
    </p:spTree>
    <p:extLst>
      <p:ext uri="{BB962C8B-B14F-4D97-AF65-F5344CB8AC3E}">
        <p14:creationId xmlns:p14="http://schemas.microsoft.com/office/powerpoint/2010/main" val="162199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Na zakończenie schemat analizy EKG z jakiego każdorazowo korzysta się podczas opisywania EKG. Zachęcamy, żebyście już od samego początku się z nim oswajali oraz żebyście mieli go zapisanego w Waszych smartfonach. Korzystajcie z niego na zajęciach klinicznych.</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16</a:t>
            </a:fld>
            <a:endParaRPr lang="pl-PL"/>
          </a:p>
        </p:txBody>
      </p:sp>
    </p:spTree>
    <p:extLst>
      <p:ext uri="{BB962C8B-B14F-4D97-AF65-F5344CB8AC3E}">
        <p14:creationId xmlns:p14="http://schemas.microsoft.com/office/powerpoint/2010/main" val="69808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C88A64B-9CD1-4A3B-B2CA-BE4A4484AF67}" type="slidenum">
              <a:rPr lang="pl-PL" smtClean="0"/>
              <a:t>17</a:t>
            </a:fld>
            <a:endParaRPr lang="pl-PL"/>
          </a:p>
        </p:txBody>
      </p:sp>
    </p:spTree>
    <p:extLst>
      <p:ext uri="{BB962C8B-B14F-4D97-AF65-F5344CB8AC3E}">
        <p14:creationId xmlns:p14="http://schemas.microsoft.com/office/powerpoint/2010/main" val="76247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Cel kursu jest bardzo prosty. Jest to nauczenie się przez Was zasad czytania EKG. Wierzymy, że jeśli rzetelnie skupicie się na tych zajęciach to po ich zakończeniu będziecie wiedzieli jak zabrać się za przeczytanie EKG. Innymi słowy, jak na zajęciach klinicznych, które już powoli zaczynacie na III rok, Wasz nauczyciel pokaże Wam EKG pacjenta o którym właśnie rozmawiacie to Wy nie będziecie mieli żadnych problemów w jego przeczytaniu. </a:t>
            </a:r>
          </a:p>
          <a:p>
            <a:r>
              <a:rPr lang="pl-PL" dirty="0"/>
              <a:t>Pamiętajcie, że elektrokardiografia to jedno z podstawowych narzędzi diagnostycznych – trochę jak badanie fizykalne. Potrafi dostarczyć wielu istotnych informacji klinicznych na temat funkcji i morfologii serca. Żeby jednak móc wyciągnąć informacje kliniczne z zapisu EKG trzeba najpierw wiedzieć jak „technicznie” takie EKG przeczytać. Trochę tak jak z osłuchiwaniem serca czy płuc – najpierw musieliście się nauczyć (na </a:t>
            </a:r>
            <a:r>
              <a:rPr lang="pl-PL" dirty="0" err="1"/>
              <a:t>LABNUKach</a:t>
            </a:r>
            <a:r>
              <a:rPr lang="pl-PL" dirty="0"/>
              <a:t>) jak to robić technicznie – gdzie przykładać stetoskop, kiedy korzystać z </a:t>
            </a:r>
            <a:r>
              <a:rPr lang="pl-PL" dirty="0" err="1"/>
              <a:t>lajka</a:t>
            </a:r>
            <a:r>
              <a:rPr lang="pl-PL" dirty="0"/>
              <a:t> a kiedy z membrany jak rozróżniać zjawiska osłuchowe itd. Dopiero teraz, na zajęciach klinicznych będziecie ćwiczyli umiejętności zdobyte podczas </a:t>
            </a:r>
            <a:r>
              <a:rPr lang="pl-PL" dirty="0" err="1"/>
              <a:t>LABNUków</a:t>
            </a:r>
            <a:r>
              <a:rPr lang="pl-PL" dirty="0"/>
              <a:t> w kontekście klinicznym. Podobnie będzie to wyglądało z EKG.</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2</a:t>
            </a:fld>
            <a:endParaRPr lang="pl-PL"/>
          </a:p>
        </p:txBody>
      </p:sp>
    </p:spTree>
    <p:extLst>
      <p:ext uri="{BB962C8B-B14F-4D97-AF65-F5344CB8AC3E}">
        <p14:creationId xmlns:p14="http://schemas.microsoft.com/office/powerpoint/2010/main" val="167390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Kurs EKG online jest składową przedmiotu Laboratoryjne Nauczanie Umiejętności Klinicznych na roku III – nie jest oddzielnym przedmiotem.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3</a:t>
            </a:fld>
            <a:endParaRPr lang="pl-PL"/>
          </a:p>
        </p:txBody>
      </p:sp>
    </p:spTree>
    <p:extLst>
      <p:ext uri="{BB962C8B-B14F-4D97-AF65-F5344CB8AC3E}">
        <p14:creationId xmlns:p14="http://schemas.microsoft.com/office/powerpoint/2010/main" val="168713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całości będzie się odbywał online w </a:t>
            </a:r>
            <a:r>
              <a:rPr lang="pl-PL" dirty="0" err="1"/>
              <a:t>tzw</a:t>
            </a:r>
            <a:r>
              <a:rPr lang="pl-PL" dirty="0"/>
              <a:t> trybie asynchronicznym, tzn. że tempo Waszej nauki w ciągu tych 4 tygodni będzie zależało tylko od Was.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4</a:t>
            </a:fld>
            <a:endParaRPr lang="pl-PL"/>
          </a:p>
        </p:txBody>
      </p:sp>
    </p:spTree>
    <p:extLst>
      <p:ext uri="{BB962C8B-B14F-4D97-AF65-F5344CB8AC3E}">
        <p14:creationId xmlns:p14="http://schemas.microsoft.com/office/powerpoint/2010/main" val="97304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Zajęcia zaczną się już w październiku tak żebyście mogli jak najwcześniej korzystać z umiejętności czytania EKG na zajęciach klinicznych. Kurs potrwa 4 tygodnie od 20 października do 16 listopada.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5</a:t>
            </a:fld>
            <a:endParaRPr lang="pl-PL"/>
          </a:p>
        </p:txBody>
      </p:sp>
    </p:spTree>
    <p:extLst>
      <p:ext uri="{BB962C8B-B14F-4D97-AF65-F5344CB8AC3E}">
        <p14:creationId xmlns:p14="http://schemas.microsoft.com/office/powerpoint/2010/main" val="397697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każdym tygodniu na platformie PEGAZ będziecie otrzymywali dostęp do 3ch kolejnych lekcji wraz z zadaniami do samodzielnego wykonania.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6</a:t>
            </a:fld>
            <a:endParaRPr lang="pl-PL"/>
          </a:p>
        </p:txBody>
      </p:sp>
    </p:spTree>
    <p:extLst>
      <p:ext uri="{BB962C8B-B14F-4D97-AF65-F5344CB8AC3E}">
        <p14:creationId xmlns:p14="http://schemas.microsoft.com/office/powerpoint/2010/main" val="2600136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Każda lekcja będzie się składała z części teoretycznej oraz praktycznej – czyli zapisów EKG. Części teoretyczne przygotowaliśmy w formie mini-skryptów, zawierających najistotniejsze informacje z danego tematu. Dołożyliśmy starań, żeby informacje te były przedstawione w sposób przejrzysty i prosty. </a:t>
            </a:r>
          </a:p>
          <a:p>
            <a:r>
              <a:rPr lang="pl-PL" dirty="0"/>
              <a:t>na końcu każdego </a:t>
            </a:r>
            <a:r>
              <a:rPr lang="pl-PL" dirty="0" err="1"/>
              <a:t>skrytpu</a:t>
            </a:r>
            <a:r>
              <a:rPr lang="pl-PL" dirty="0"/>
              <a:t> zamieszczona jest lista piśmiennictwa które polecamy</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7</a:t>
            </a:fld>
            <a:endParaRPr lang="pl-PL"/>
          </a:p>
        </p:txBody>
      </p:sp>
    </p:spTree>
    <p:extLst>
      <p:ext uri="{BB962C8B-B14F-4D97-AF65-F5344CB8AC3E}">
        <p14:creationId xmlns:p14="http://schemas.microsoft.com/office/powerpoint/2010/main" val="2377987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Do każdego </a:t>
            </a:r>
            <a:r>
              <a:rPr lang="pl-PL" dirty="0" err="1"/>
              <a:t>skrytpu</a:t>
            </a:r>
            <a:r>
              <a:rPr lang="pl-PL" dirty="0"/>
              <a:t> przygotowaliśmy mini-test wiedzy teoretycznej z danego zagadnienia. Składa się z 5 pytań jednokrotnego wyboru. Jest on po to żebyście mogli przetestować swoje rozumienie danego tematu.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8</a:t>
            </a:fld>
            <a:endParaRPr lang="pl-PL"/>
          </a:p>
        </p:txBody>
      </p:sp>
    </p:spTree>
    <p:extLst>
      <p:ext uri="{BB962C8B-B14F-4D97-AF65-F5344CB8AC3E}">
        <p14:creationId xmlns:p14="http://schemas.microsoft.com/office/powerpoint/2010/main" val="29176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Część praktyczna to przykładowy zapis EKG z życia wzięty. Waszym zadaniem będzie jego analiza pod kątem danej lekcji. Żeby ułatwić Wam to zadanie do EKG dołączone będą pytania typu prawda/fałsz oraz lista  </a:t>
            </a:r>
          </a:p>
        </p:txBody>
      </p:sp>
      <p:sp>
        <p:nvSpPr>
          <p:cNvPr id="4" name="Symbol zastępczy numeru slajdu 3"/>
          <p:cNvSpPr>
            <a:spLocks noGrp="1"/>
          </p:cNvSpPr>
          <p:nvPr>
            <p:ph type="sldNum" sz="quarter" idx="5"/>
          </p:nvPr>
        </p:nvSpPr>
        <p:spPr/>
        <p:txBody>
          <a:bodyPr/>
          <a:lstStyle/>
          <a:p>
            <a:fld id="{4C88A64B-9CD1-4A3B-B2CA-BE4A4484AF67}" type="slidenum">
              <a:rPr lang="pl-PL" smtClean="0"/>
              <a:t>9</a:t>
            </a:fld>
            <a:endParaRPr lang="pl-PL"/>
          </a:p>
        </p:txBody>
      </p:sp>
    </p:spTree>
    <p:extLst>
      <p:ext uri="{BB962C8B-B14F-4D97-AF65-F5344CB8AC3E}">
        <p14:creationId xmlns:p14="http://schemas.microsoft.com/office/powerpoint/2010/main" val="254011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250083" y="1178222"/>
            <a:ext cx="13500497" cy="2506427"/>
          </a:xfrm>
        </p:spPr>
        <p:txBody>
          <a:bodyPr anchor="b"/>
          <a:lstStyle>
            <a:lvl1pPr algn="ctr">
              <a:defRPr sz="6299"/>
            </a:lvl1pPr>
          </a:lstStyle>
          <a:p>
            <a:r>
              <a:rPr lang="pl-PL"/>
              <a:t>Kliknij, aby edytować styl</a:t>
            </a:r>
            <a:endParaRPr lang="en-US" dirty="0"/>
          </a:p>
        </p:txBody>
      </p:sp>
      <p:sp>
        <p:nvSpPr>
          <p:cNvPr id="3" name="Subtitle 2"/>
          <p:cNvSpPr>
            <a:spLocks noGrp="1"/>
          </p:cNvSpPr>
          <p:nvPr>
            <p:ph type="subTitle" idx="1"/>
          </p:nvPr>
        </p:nvSpPr>
        <p:spPr>
          <a:xfrm>
            <a:off x="2250083" y="3781306"/>
            <a:ext cx="13500497"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E999C532-AEC9-4811-A657-FB13AAD3547B}" type="datetimeFigureOut">
              <a:rPr lang="pl-PL" smtClean="0"/>
              <a:t>12.10.2025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43744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999C532-AEC9-4811-A657-FB13AAD3547B}" type="datetimeFigureOut">
              <a:rPr lang="pl-PL" smtClean="0"/>
              <a:t>12.10.2025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168947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881724" y="383297"/>
            <a:ext cx="3881393" cy="610108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237545" y="383297"/>
            <a:ext cx="11419171" cy="610108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999C532-AEC9-4811-A657-FB13AAD3547B}" type="datetimeFigureOut">
              <a:rPr lang="pl-PL" smtClean="0"/>
              <a:t>12.10.2025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247009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999C532-AEC9-4811-A657-FB13AAD3547B}" type="datetimeFigureOut">
              <a:rPr lang="pl-PL" smtClean="0"/>
              <a:t>12.10.2025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418444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228170" y="1794830"/>
            <a:ext cx="15525572" cy="2994714"/>
          </a:xfrm>
        </p:spPr>
        <p:txBody>
          <a:bodyPr anchor="b"/>
          <a:lstStyle>
            <a:lvl1pPr>
              <a:defRPr sz="6299"/>
            </a:lvl1pPr>
          </a:lstStyle>
          <a:p>
            <a:r>
              <a:rPr lang="pl-PL"/>
              <a:t>Kliknij, aby edytować styl</a:t>
            </a:r>
            <a:endParaRPr lang="en-US" dirty="0"/>
          </a:p>
        </p:txBody>
      </p:sp>
      <p:sp>
        <p:nvSpPr>
          <p:cNvPr id="3" name="Text Placeholder 2"/>
          <p:cNvSpPr>
            <a:spLocks noGrp="1"/>
          </p:cNvSpPr>
          <p:nvPr>
            <p:ph type="body" idx="1"/>
          </p:nvPr>
        </p:nvSpPr>
        <p:spPr>
          <a:xfrm>
            <a:off x="1228170" y="4817875"/>
            <a:ext cx="15525572" cy="1574849"/>
          </a:xfrm>
        </p:spPr>
        <p:txBody>
          <a:bodyPr/>
          <a:lstStyle>
            <a:lvl1pPr marL="0" indent="0">
              <a:buNone/>
              <a:defRPr sz="2520">
                <a:solidFill>
                  <a:schemeClr val="tx1">
                    <a:tint val="75000"/>
                  </a:schemeClr>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E999C532-AEC9-4811-A657-FB13AAD3547B}" type="datetimeFigureOut">
              <a:rPr lang="pl-PL" smtClean="0"/>
              <a:t>12.10.2025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33704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237545" y="1916484"/>
            <a:ext cx="7650282" cy="456789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9112836" y="1916484"/>
            <a:ext cx="7650282" cy="456789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999C532-AEC9-4811-A657-FB13AAD3547B}" type="datetimeFigureOut">
              <a:rPr lang="pl-PL" smtClean="0"/>
              <a:t>12.10.2025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39097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239890" y="383297"/>
            <a:ext cx="15525572" cy="1391534"/>
          </a:xfrm>
        </p:spPr>
        <p:txBody>
          <a:bodyPr/>
          <a:lstStyle/>
          <a:p>
            <a:r>
              <a:rPr lang="pl-PL"/>
              <a:t>Kliknij, aby edytować styl</a:t>
            </a:r>
            <a:endParaRPr lang="en-US" dirty="0"/>
          </a:p>
        </p:txBody>
      </p:sp>
      <p:sp>
        <p:nvSpPr>
          <p:cNvPr id="3" name="Text Placeholder 2"/>
          <p:cNvSpPr>
            <a:spLocks noGrp="1"/>
          </p:cNvSpPr>
          <p:nvPr>
            <p:ph type="body" idx="1"/>
          </p:nvPr>
        </p:nvSpPr>
        <p:spPr>
          <a:xfrm>
            <a:off x="1239891" y="1764832"/>
            <a:ext cx="7615123"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l-PL"/>
              <a:t>Kliknij, aby edytować style wzorca tekstu</a:t>
            </a:r>
          </a:p>
        </p:txBody>
      </p:sp>
      <p:sp>
        <p:nvSpPr>
          <p:cNvPr id="4" name="Content Placeholder 3"/>
          <p:cNvSpPr>
            <a:spLocks noGrp="1"/>
          </p:cNvSpPr>
          <p:nvPr>
            <p:ph sz="half" idx="2"/>
          </p:nvPr>
        </p:nvSpPr>
        <p:spPr>
          <a:xfrm>
            <a:off x="1239891" y="2629749"/>
            <a:ext cx="7615123" cy="386796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9112836" y="1764832"/>
            <a:ext cx="765262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l-PL"/>
              <a:t>Kliknij, aby edytować style wzorca tekstu</a:t>
            </a:r>
          </a:p>
        </p:txBody>
      </p:sp>
      <p:sp>
        <p:nvSpPr>
          <p:cNvPr id="6" name="Content Placeholder 5"/>
          <p:cNvSpPr>
            <a:spLocks noGrp="1"/>
          </p:cNvSpPr>
          <p:nvPr>
            <p:ph sz="quarter" idx="4"/>
          </p:nvPr>
        </p:nvSpPr>
        <p:spPr>
          <a:xfrm>
            <a:off x="9112836" y="2629749"/>
            <a:ext cx="7652626" cy="386796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E999C532-AEC9-4811-A657-FB13AAD3547B}" type="datetimeFigureOut">
              <a:rPr lang="pl-PL" smtClean="0"/>
              <a:t>12.10.2025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163920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E999C532-AEC9-4811-A657-FB13AAD3547B}" type="datetimeFigureOut">
              <a:rPr lang="pl-PL" smtClean="0"/>
              <a:t>12.10.2025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3791172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9C532-AEC9-4811-A657-FB13AAD3547B}" type="datetimeFigureOut">
              <a:rPr lang="pl-PL" smtClean="0"/>
              <a:t>12.10.2025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327969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39891" y="479954"/>
            <a:ext cx="5805682" cy="1679840"/>
          </a:xfrm>
        </p:spPr>
        <p:txBody>
          <a:bodyPr anchor="b"/>
          <a:lstStyle>
            <a:lvl1pPr>
              <a:defRPr sz="3359"/>
            </a:lvl1pPr>
          </a:lstStyle>
          <a:p>
            <a:r>
              <a:rPr lang="pl-PL"/>
              <a:t>Kliknij, aby edytować styl</a:t>
            </a:r>
            <a:endParaRPr lang="en-US" dirty="0"/>
          </a:p>
        </p:txBody>
      </p:sp>
      <p:sp>
        <p:nvSpPr>
          <p:cNvPr id="3" name="Content Placeholder 2"/>
          <p:cNvSpPr>
            <a:spLocks noGrp="1"/>
          </p:cNvSpPr>
          <p:nvPr>
            <p:ph idx="1"/>
          </p:nvPr>
        </p:nvSpPr>
        <p:spPr>
          <a:xfrm>
            <a:off x="7652626" y="1036569"/>
            <a:ext cx="911283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239891" y="2159794"/>
            <a:ext cx="5805682"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E999C532-AEC9-4811-A657-FB13AAD3547B}" type="datetimeFigureOut">
              <a:rPr lang="pl-PL" smtClean="0"/>
              <a:t>12.10.2025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203296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39891" y="479954"/>
            <a:ext cx="5805682" cy="1679840"/>
          </a:xfrm>
        </p:spPr>
        <p:txBody>
          <a:bodyPr anchor="b"/>
          <a:lstStyle>
            <a:lvl1pPr>
              <a:defRPr sz="3359"/>
            </a:lvl1pPr>
          </a:lstStyle>
          <a:p>
            <a:r>
              <a:rPr lang="pl-PL"/>
              <a:t>Kliknij, aby edytować styl</a:t>
            </a:r>
            <a:endParaRPr lang="en-US" dirty="0"/>
          </a:p>
        </p:txBody>
      </p:sp>
      <p:sp>
        <p:nvSpPr>
          <p:cNvPr id="3" name="Picture Placeholder 2"/>
          <p:cNvSpPr>
            <a:spLocks noGrp="1" noChangeAspect="1"/>
          </p:cNvSpPr>
          <p:nvPr>
            <p:ph type="pic" idx="1"/>
          </p:nvPr>
        </p:nvSpPr>
        <p:spPr>
          <a:xfrm>
            <a:off x="7652626" y="1036569"/>
            <a:ext cx="9112836"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pl-PL"/>
              <a:t>Kliknij ikonę, aby dodać obraz</a:t>
            </a:r>
            <a:endParaRPr lang="en-US" dirty="0"/>
          </a:p>
        </p:txBody>
      </p:sp>
      <p:sp>
        <p:nvSpPr>
          <p:cNvPr id="4" name="Text Placeholder 3"/>
          <p:cNvSpPr>
            <a:spLocks noGrp="1"/>
          </p:cNvSpPr>
          <p:nvPr>
            <p:ph type="body" sz="half" idx="2"/>
          </p:nvPr>
        </p:nvSpPr>
        <p:spPr>
          <a:xfrm>
            <a:off x="1239891" y="2159794"/>
            <a:ext cx="5805682"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E999C532-AEC9-4811-A657-FB13AAD3547B}" type="datetimeFigureOut">
              <a:rPr lang="pl-PL" smtClean="0"/>
              <a:t>12.10.2025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E9C6E95-D36F-443E-9B9B-0DF1A8124724}" type="slidenum">
              <a:rPr lang="pl-PL" smtClean="0"/>
              <a:t>‹#›</a:t>
            </a:fld>
            <a:endParaRPr lang="pl-PL"/>
          </a:p>
        </p:txBody>
      </p:sp>
    </p:spTree>
    <p:extLst>
      <p:ext uri="{BB962C8B-B14F-4D97-AF65-F5344CB8AC3E}">
        <p14:creationId xmlns:p14="http://schemas.microsoft.com/office/powerpoint/2010/main" val="392022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7546" y="383297"/>
            <a:ext cx="15525572" cy="1391534"/>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237546" y="1916484"/>
            <a:ext cx="15525572" cy="456789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237546" y="6672697"/>
            <a:ext cx="4050149"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E999C532-AEC9-4811-A657-FB13AAD3547B}" type="datetimeFigureOut">
              <a:rPr lang="pl-PL" smtClean="0"/>
              <a:t>12.10.2025</a:t>
            </a:fld>
            <a:endParaRPr lang="pl-PL"/>
          </a:p>
        </p:txBody>
      </p:sp>
      <p:sp>
        <p:nvSpPr>
          <p:cNvPr id="5" name="Footer Placeholder 4"/>
          <p:cNvSpPr>
            <a:spLocks noGrp="1"/>
          </p:cNvSpPr>
          <p:nvPr>
            <p:ph type="ftr" sz="quarter" idx="3"/>
          </p:nvPr>
        </p:nvSpPr>
        <p:spPr>
          <a:xfrm>
            <a:off x="5962720" y="6672697"/>
            <a:ext cx="6075224"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12712968" y="6672697"/>
            <a:ext cx="4050149"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9E9C6E95-D36F-443E-9B9B-0DF1A8124724}" type="slidenum">
              <a:rPr lang="pl-PL" smtClean="0"/>
              <a:t>‹#›</a:t>
            </a:fld>
            <a:endParaRPr lang="pl-PL"/>
          </a:p>
        </p:txBody>
      </p:sp>
    </p:spTree>
    <p:extLst>
      <p:ext uri="{BB962C8B-B14F-4D97-AF65-F5344CB8AC3E}">
        <p14:creationId xmlns:p14="http://schemas.microsoft.com/office/powerpoint/2010/main" val="680941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8.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slideLayout" Target="../slideLayouts/slideLayout1.xml"/><Relationship Id="rId21" Type="http://schemas.openxmlformats.org/officeDocument/2006/relationships/image" Target="../media/image12.png"/><Relationship Id="rId7" Type="http://schemas.openxmlformats.org/officeDocument/2006/relationships/image" Target="../media/image50.png"/><Relationship Id="rId12" Type="http://schemas.openxmlformats.org/officeDocument/2006/relationships/customXml" Target="../ink/ink4.xml"/><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audio" Target="../media/media5.m4a"/><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16.png"/><Relationship Id="rId1" Type="http://schemas.microsoft.com/office/2007/relationships/media" Target="../media/media5.m4a"/><Relationship Id="rId6" Type="http://schemas.openxmlformats.org/officeDocument/2006/relationships/customXml" Target="../ink/ink1.xml"/><Relationship Id="rId11" Type="http://schemas.openxmlformats.org/officeDocument/2006/relationships/image" Target="../media/image7.png"/><Relationship Id="rId24" Type="http://schemas.openxmlformats.org/officeDocument/2006/relationships/customXml" Target="../ink/ink10.xml"/><Relationship Id="rId5" Type="http://schemas.openxmlformats.org/officeDocument/2006/relationships/image" Target="../media/image6.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customXml" Target="../ink/ink12.xml"/><Relationship Id="rId10" Type="http://schemas.openxmlformats.org/officeDocument/2006/relationships/customXml" Target="../ink/ink3.xml"/><Relationship Id="rId19"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6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15.png"/><Relationship Id="rId30"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20.png"/><Relationship Id="rId18" Type="http://schemas.openxmlformats.org/officeDocument/2006/relationships/customXml" Target="../ink/ink19.xml"/><Relationship Id="rId26" Type="http://schemas.openxmlformats.org/officeDocument/2006/relationships/customXml" Target="../ink/ink23.xml"/><Relationship Id="rId3" Type="http://schemas.openxmlformats.org/officeDocument/2006/relationships/slideLayout" Target="../slideLayouts/slideLayout1.xml"/><Relationship Id="rId21"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customXml" Target="../ink/ink16.xml"/><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media6.m4a"/><Relationship Id="rId16" Type="http://schemas.openxmlformats.org/officeDocument/2006/relationships/customXml" Target="../ink/ink18.xml"/><Relationship Id="rId20" Type="http://schemas.openxmlformats.org/officeDocument/2006/relationships/customXml" Target="../ink/ink20.xml"/><Relationship Id="rId29" Type="http://schemas.openxmlformats.org/officeDocument/2006/relationships/image" Target="../media/image28.png"/><Relationship Id="rId1" Type="http://schemas.microsoft.com/office/2007/relationships/media" Target="../media/media6.m4a"/><Relationship Id="rId6" Type="http://schemas.openxmlformats.org/officeDocument/2006/relationships/customXml" Target="../ink/ink13.xml"/><Relationship Id="rId11" Type="http://schemas.openxmlformats.org/officeDocument/2006/relationships/image" Target="../media/image19.png"/><Relationship Id="rId24" Type="http://schemas.openxmlformats.org/officeDocument/2006/relationships/customXml" Target="../ink/ink22.xml"/><Relationship Id="rId5" Type="http://schemas.openxmlformats.org/officeDocument/2006/relationships/image" Target="../media/image6.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customXml" Target="../ink/ink24.xml"/><Relationship Id="rId10" Type="http://schemas.openxmlformats.org/officeDocument/2006/relationships/customXml" Target="../ink/ink15.xml"/><Relationship Id="rId19" Type="http://schemas.openxmlformats.org/officeDocument/2006/relationships/image" Target="../media/image23.png"/><Relationship Id="rId4" Type="http://schemas.openxmlformats.org/officeDocument/2006/relationships/notesSlide" Target="../notesSlides/notesSlide6.xml"/><Relationship Id="rId9" Type="http://schemas.openxmlformats.org/officeDocument/2006/relationships/image" Target="../media/image18.png"/><Relationship Id="rId14" Type="http://schemas.openxmlformats.org/officeDocument/2006/relationships/customXml" Target="../ink/ink17.xml"/><Relationship Id="rId22" Type="http://schemas.openxmlformats.org/officeDocument/2006/relationships/customXml" Target="../ink/ink21.xml"/><Relationship Id="rId27" Type="http://schemas.openxmlformats.org/officeDocument/2006/relationships/image" Target="../media/image27.png"/><Relationship Id="rId30"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2" name="Prostokąt: zaokrąglone rogi 1">
            <a:extLst>
              <a:ext uri="{FF2B5EF4-FFF2-40B4-BE49-F238E27FC236}">
                <a16:creationId xmlns:a16="http://schemas.microsoft.com/office/drawing/2014/main" id="{2F79A972-BEAF-4E9D-BF21-C25E3776019F}"/>
              </a:ext>
            </a:extLst>
          </p:cNvPr>
          <p:cNvSpPr/>
          <p:nvPr/>
        </p:nvSpPr>
        <p:spPr>
          <a:xfrm>
            <a:off x="1500018" y="88038"/>
            <a:ext cx="14894606" cy="6618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l-PL" sz="2800" b="1" dirty="0"/>
              <a:t>Wprowadzenie do interpretacji zapisów elektrokardiograficznych – nauczanie na odległość</a:t>
            </a:r>
          </a:p>
          <a:p>
            <a:pPr algn="ctr"/>
            <a:endParaRPr lang="pl-PL" sz="2800" b="1" dirty="0"/>
          </a:p>
          <a:p>
            <a:pPr algn="ctr"/>
            <a:r>
              <a:rPr lang="pl-PL" sz="2400" dirty="0"/>
              <a:t>Zajęcia e-learning dla III roku WL UJ CM</a:t>
            </a:r>
          </a:p>
          <a:p>
            <a:pPr algn="ctr"/>
            <a:r>
              <a:rPr lang="pl-PL" sz="2400" dirty="0"/>
              <a:t>Prowadzone przez Zakład Dydaktyki Medycznej</a:t>
            </a:r>
          </a:p>
          <a:p>
            <a:pPr algn="ctr"/>
            <a:endParaRPr lang="pl-PL" sz="2400" dirty="0"/>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5234781" y="4710889"/>
            <a:ext cx="7531100" cy="523220"/>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800" dirty="0">
                <a:effectLst>
                  <a:outerShdw blurRad="50800" dist="38100" dir="2700000" algn="tl" rotWithShape="0">
                    <a:prstClr val="black">
                      <a:alpha val="40000"/>
                    </a:prstClr>
                  </a:outerShdw>
                </a:effectLst>
              </a:rPr>
              <a:t>Wykład wprowadzający </a:t>
            </a:r>
          </a:p>
        </p:txBody>
      </p:sp>
      <p:pic>
        <p:nvPicPr>
          <p:cNvPr id="2052" name="Picture 4" descr="Znalezione obrazy dla zapytania logo cmuj"/>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0469" y="255821"/>
            <a:ext cx="3268698" cy="14290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Wideo 2050">
            <a:hlinkClick r:id="" action="ppaction://media"/>
            <a:extLst>
              <a:ext uri="{FF2B5EF4-FFF2-40B4-BE49-F238E27FC236}">
                <a16:creationId xmlns:a16="http://schemas.microsoft.com/office/drawing/2014/main" id="{289644E7-5AF9-5D11-FF54-3040108FDE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15754477" y="4953127"/>
            <a:ext cx="2159794" cy="2159794"/>
          </a:xfrm>
          <a:prstGeom prst="ellipse">
            <a:avLst/>
          </a:prstGeom>
        </p:spPr>
      </p:pic>
    </p:spTree>
    <p:extLst>
      <p:ext uri="{BB962C8B-B14F-4D97-AF65-F5344CB8AC3E}">
        <p14:creationId xmlns:p14="http://schemas.microsoft.com/office/powerpoint/2010/main" val="594024258"/>
      </p:ext>
    </p:extLst>
  </p:cSld>
  <p:clrMapOvr>
    <a:masterClrMapping/>
  </p:clrMapOvr>
  <mc:AlternateContent xmlns:mc="http://schemas.openxmlformats.org/markup-compatibility/2006" xmlns:p14="http://schemas.microsoft.com/office/powerpoint/2010/main">
    <mc:Choice Requires="p14">
      <p:transition spd="slow" p14:dur="2000" advTm="57272"/>
    </mc:Choice>
    <mc:Fallback xmlns="">
      <p:transition spd="slow" advTm="57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51"/>
                </p:tgtEl>
              </p:cMediaNode>
            </p:video>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51"/>
                                        </p:tgtEl>
                                      </p:cBhvr>
                                    </p:cmd>
                                  </p:childTnLst>
                                </p:cTn>
                              </p:par>
                            </p:childTnLst>
                          </p:cTn>
                        </p:par>
                      </p:childTnLst>
                    </p:cTn>
                  </p:par>
                </p:childTnLst>
              </p:cTn>
              <p:nextCondLst>
                <p:cond evt="onClick" delay="0">
                  <p:tgtEl>
                    <p:spTgt spid="205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LEKCJE – EKG do samodzielnego opisu</a:t>
            </a:r>
          </a:p>
        </p:txBody>
      </p:sp>
      <p:pic>
        <p:nvPicPr>
          <p:cNvPr id="2" name="Obraz 1">
            <a:extLst>
              <a:ext uri="{FF2B5EF4-FFF2-40B4-BE49-F238E27FC236}">
                <a16:creationId xmlns:a16="http://schemas.microsoft.com/office/drawing/2014/main" id="{A1A84247-D61E-32B3-803D-44CBA613AFC0}"/>
              </a:ext>
            </a:extLst>
          </p:cNvPr>
          <p:cNvPicPr>
            <a:picLocks noChangeAspect="1"/>
          </p:cNvPicPr>
          <p:nvPr/>
        </p:nvPicPr>
        <p:blipFill>
          <a:blip r:embed="rId5"/>
          <a:stretch>
            <a:fillRect/>
          </a:stretch>
        </p:blipFill>
        <p:spPr>
          <a:xfrm>
            <a:off x="857611" y="945967"/>
            <a:ext cx="5912158" cy="2364363"/>
          </a:xfrm>
          <a:prstGeom prst="rect">
            <a:avLst/>
          </a:prstGeom>
          <a:ln>
            <a:solidFill>
              <a:srgbClr val="7030A0"/>
            </a:solidFill>
          </a:ln>
          <a:effectLst>
            <a:outerShdw blurRad="50800" dist="127000" dir="2700000" algn="tl" rotWithShape="0">
              <a:prstClr val="black">
                <a:alpha val="40000"/>
              </a:prstClr>
            </a:outerShdw>
          </a:effectLst>
        </p:spPr>
      </p:pic>
      <p:pic>
        <p:nvPicPr>
          <p:cNvPr id="5" name="Obraz 4">
            <a:extLst>
              <a:ext uri="{FF2B5EF4-FFF2-40B4-BE49-F238E27FC236}">
                <a16:creationId xmlns:a16="http://schemas.microsoft.com/office/drawing/2014/main" id="{C11AA728-9519-2813-FEC1-EF4B7AB3F832}"/>
              </a:ext>
            </a:extLst>
          </p:cNvPr>
          <p:cNvPicPr>
            <a:picLocks noChangeAspect="1"/>
          </p:cNvPicPr>
          <p:nvPr/>
        </p:nvPicPr>
        <p:blipFill>
          <a:blip r:embed="rId6"/>
          <a:stretch>
            <a:fillRect/>
          </a:stretch>
        </p:blipFill>
        <p:spPr>
          <a:xfrm>
            <a:off x="7147955" y="844524"/>
            <a:ext cx="3949393" cy="5582653"/>
          </a:xfrm>
          <a:prstGeom prst="rect">
            <a:avLst/>
          </a:prstGeom>
          <a:effectLst>
            <a:outerShdw blurRad="50800" dist="127000" dir="2700000" algn="tl" rotWithShape="0">
              <a:prstClr val="black">
                <a:alpha val="40000"/>
              </a:prstClr>
            </a:outerShdw>
          </a:effectLst>
        </p:spPr>
      </p:pic>
      <p:pic>
        <p:nvPicPr>
          <p:cNvPr id="12" name="Dźwięk 11">
            <a:hlinkClick r:id="" action="ppaction://media"/>
            <a:extLst>
              <a:ext uri="{FF2B5EF4-FFF2-40B4-BE49-F238E27FC236}">
                <a16:creationId xmlns:a16="http://schemas.microsoft.com/office/drawing/2014/main" id="{7597DF14-8C21-61BE-A440-D4A7C383125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15723" t="-215723" r="-215723" b="-215723"/>
          <a:stretch>
            <a:fillRect/>
          </a:stretch>
        </p:blipFill>
        <p:spPr>
          <a:xfrm>
            <a:off x="15754477" y="4953127"/>
            <a:ext cx="2159794" cy="2159794"/>
          </a:xfrm>
          <a:prstGeom prst="ellipse">
            <a:avLst/>
          </a:prstGeom>
        </p:spPr>
      </p:pic>
    </p:spTree>
    <p:extLst>
      <p:ext uri="{BB962C8B-B14F-4D97-AF65-F5344CB8AC3E}">
        <p14:creationId xmlns:p14="http://schemas.microsoft.com/office/powerpoint/2010/main" val="858132082"/>
      </p:ext>
    </p:extLst>
  </p:cSld>
  <p:clrMapOvr>
    <a:masterClrMapping/>
  </p:clrMapOvr>
  <mc:AlternateContent xmlns:mc="http://schemas.openxmlformats.org/markup-compatibility/2006" xmlns:p14="http://schemas.microsoft.com/office/powerpoint/2010/main">
    <mc:Choice Requires="p14">
      <p:transition spd="slow" p14:dur="2000" advTm="22021"/>
    </mc:Choice>
    <mc:Fallback xmlns="">
      <p:transition spd="slow" advTm="2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LEKCJE – EKG do samodzielnego opisu</a:t>
            </a:r>
          </a:p>
        </p:txBody>
      </p:sp>
      <p:pic>
        <p:nvPicPr>
          <p:cNvPr id="2" name="Obraz 1">
            <a:extLst>
              <a:ext uri="{FF2B5EF4-FFF2-40B4-BE49-F238E27FC236}">
                <a16:creationId xmlns:a16="http://schemas.microsoft.com/office/drawing/2014/main" id="{A1A84247-D61E-32B3-803D-44CBA613AFC0}"/>
              </a:ext>
            </a:extLst>
          </p:cNvPr>
          <p:cNvPicPr>
            <a:picLocks noChangeAspect="1"/>
          </p:cNvPicPr>
          <p:nvPr/>
        </p:nvPicPr>
        <p:blipFill>
          <a:blip r:embed="rId5"/>
          <a:stretch>
            <a:fillRect/>
          </a:stretch>
        </p:blipFill>
        <p:spPr>
          <a:xfrm>
            <a:off x="857611" y="945967"/>
            <a:ext cx="5912158" cy="2364363"/>
          </a:xfrm>
          <a:prstGeom prst="rect">
            <a:avLst/>
          </a:prstGeom>
          <a:ln>
            <a:solidFill>
              <a:srgbClr val="7030A0"/>
            </a:solidFill>
          </a:ln>
          <a:effectLst>
            <a:outerShdw blurRad="50800" dist="127000" dir="2700000" algn="tl" rotWithShape="0">
              <a:prstClr val="black">
                <a:alpha val="40000"/>
              </a:prstClr>
            </a:outerShdw>
          </a:effectLst>
        </p:spPr>
      </p:pic>
      <p:pic>
        <p:nvPicPr>
          <p:cNvPr id="5" name="Obraz 4">
            <a:extLst>
              <a:ext uri="{FF2B5EF4-FFF2-40B4-BE49-F238E27FC236}">
                <a16:creationId xmlns:a16="http://schemas.microsoft.com/office/drawing/2014/main" id="{C11AA728-9519-2813-FEC1-EF4B7AB3F832}"/>
              </a:ext>
            </a:extLst>
          </p:cNvPr>
          <p:cNvPicPr>
            <a:picLocks noChangeAspect="1"/>
          </p:cNvPicPr>
          <p:nvPr/>
        </p:nvPicPr>
        <p:blipFill>
          <a:blip r:embed="rId6"/>
          <a:stretch>
            <a:fillRect/>
          </a:stretch>
        </p:blipFill>
        <p:spPr>
          <a:xfrm>
            <a:off x="7147955" y="844524"/>
            <a:ext cx="3949393" cy="5582653"/>
          </a:xfrm>
          <a:prstGeom prst="rect">
            <a:avLst/>
          </a:prstGeom>
          <a:effectLst>
            <a:outerShdw blurRad="50800" dist="127000" dir="2700000" algn="tl" rotWithShape="0">
              <a:prstClr val="black">
                <a:alpha val="40000"/>
              </a:prstClr>
            </a:outerShdw>
          </a:effectLst>
        </p:spPr>
      </p:pic>
      <p:pic>
        <p:nvPicPr>
          <p:cNvPr id="6" name="Obraz 5">
            <a:extLst>
              <a:ext uri="{FF2B5EF4-FFF2-40B4-BE49-F238E27FC236}">
                <a16:creationId xmlns:a16="http://schemas.microsoft.com/office/drawing/2014/main" id="{2E89CE17-05CA-AF18-7B4B-2240ACB9BB72}"/>
              </a:ext>
            </a:extLst>
          </p:cNvPr>
          <p:cNvPicPr>
            <a:picLocks noChangeAspect="1"/>
          </p:cNvPicPr>
          <p:nvPr/>
        </p:nvPicPr>
        <p:blipFill>
          <a:blip r:embed="rId7"/>
          <a:stretch>
            <a:fillRect/>
          </a:stretch>
        </p:blipFill>
        <p:spPr>
          <a:xfrm>
            <a:off x="11943232" y="844524"/>
            <a:ext cx="3970513" cy="5582653"/>
          </a:xfrm>
          <a:prstGeom prst="rect">
            <a:avLst/>
          </a:prstGeom>
        </p:spPr>
      </p:pic>
      <p:pic>
        <p:nvPicPr>
          <p:cNvPr id="9" name="Dźwięk 8">
            <a:hlinkClick r:id="" action="ppaction://media"/>
            <a:extLst>
              <a:ext uri="{FF2B5EF4-FFF2-40B4-BE49-F238E27FC236}">
                <a16:creationId xmlns:a16="http://schemas.microsoft.com/office/drawing/2014/main" id="{496D24B2-CBEE-5F28-FDDF-D471D1CB0A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15723" t="-215723" r="-215723" b="-215723"/>
          <a:stretch>
            <a:fillRect/>
          </a:stretch>
        </p:blipFill>
        <p:spPr>
          <a:xfrm>
            <a:off x="15754477" y="4953127"/>
            <a:ext cx="2159794" cy="2159794"/>
          </a:xfrm>
          <a:prstGeom prst="ellipse">
            <a:avLst/>
          </a:prstGeom>
        </p:spPr>
      </p:pic>
    </p:spTree>
    <p:extLst>
      <p:ext uri="{BB962C8B-B14F-4D97-AF65-F5344CB8AC3E}">
        <p14:creationId xmlns:p14="http://schemas.microsoft.com/office/powerpoint/2010/main" val="3906367425"/>
      </p:ext>
    </p:extLst>
  </p:cSld>
  <p:clrMapOvr>
    <a:masterClrMapping/>
  </p:clrMapOvr>
  <mc:AlternateContent xmlns:mc="http://schemas.openxmlformats.org/markup-compatibility/2006" xmlns:p14="http://schemas.microsoft.com/office/powerpoint/2010/main">
    <mc:Choice Requires="p14">
      <p:transition spd="slow" p14:dur="2000" advTm="30839"/>
    </mc:Choice>
    <mc:Fallback xmlns="">
      <p:transition spd="slow" advTm="30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PODSUMOWANIE</a:t>
            </a:r>
          </a:p>
        </p:txBody>
      </p:sp>
      <p:sp>
        <p:nvSpPr>
          <p:cNvPr id="8" name="pole tekstowe 7">
            <a:extLst>
              <a:ext uri="{FF2B5EF4-FFF2-40B4-BE49-F238E27FC236}">
                <a16:creationId xmlns:a16="http://schemas.microsoft.com/office/drawing/2014/main" id="{9D6AB855-E6A3-4516-859F-E6A89D6C90CB}"/>
              </a:ext>
            </a:extLst>
          </p:cNvPr>
          <p:cNvSpPr txBox="1"/>
          <p:nvPr/>
        </p:nvSpPr>
        <p:spPr>
          <a:xfrm>
            <a:off x="1234247" y="811367"/>
            <a:ext cx="15741147" cy="5122941"/>
          </a:xfrm>
          <a:prstGeom prst="rect">
            <a:avLst/>
          </a:prstGeom>
          <a:noFill/>
        </p:spPr>
        <p:txBody>
          <a:bodyPr wrap="square" rtlCol="0">
            <a:spAutoFit/>
          </a:bodyPr>
          <a:lstStyle/>
          <a:p>
            <a:pPr algn="l">
              <a:lnSpc>
                <a:spcPct val="150000"/>
              </a:lnSpc>
              <a:buFont typeface="Arial" panose="020B0604020202020204" pitchFamily="34" charset="0"/>
              <a:buChar char="•"/>
            </a:pPr>
            <a:r>
              <a:rPr lang="pl-PL" sz="2000" b="0" i="0" u="sng" dirty="0">
                <a:solidFill>
                  <a:srgbClr val="333333"/>
                </a:solidFill>
                <a:effectLst/>
                <a:highlight>
                  <a:srgbClr val="FFFFFF"/>
                </a:highlight>
              </a:rPr>
              <a:t> skryptu</a:t>
            </a:r>
            <a:r>
              <a:rPr lang="pl-PL" sz="2000" b="0" i="0" dirty="0">
                <a:solidFill>
                  <a:srgbClr val="333333"/>
                </a:solidFill>
                <a:effectLst/>
                <a:highlight>
                  <a:srgbClr val="FFFFFF"/>
                </a:highlight>
              </a:rPr>
              <a:t>, w którym omawiane są najważniejsze zagadnienia z danego tematu.</a:t>
            </a:r>
          </a:p>
          <a:p>
            <a:pPr algn="l">
              <a:lnSpc>
                <a:spcPct val="150000"/>
              </a:lnSpc>
              <a:buFont typeface="Arial" panose="020B0604020202020204" pitchFamily="34" charset="0"/>
              <a:buChar char="•"/>
            </a:pPr>
            <a:r>
              <a:rPr lang="pl-PL" sz="2000" b="0" i="0" u="sng" dirty="0">
                <a:solidFill>
                  <a:srgbClr val="333333"/>
                </a:solidFill>
                <a:effectLst/>
                <a:highlight>
                  <a:srgbClr val="FFFFFF"/>
                </a:highlight>
              </a:rPr>
              <a:t> testu wiedzy teoretycznej </a:t>
            </a:r>
            <a:r>
              <a:rPr lang="pl-PL" sz="2000" b="0" i="0" dirty="0">
                <a:solidFill>
                  <a:srgbClr val="333333"/>
                </a:solidFill>
                <a:effectLst/>
                <a:highlight>
                  <a:srgbClr val="FFFFFF"/>
                </a:highlight>
              </a:rPr>
              <a:t>obejmującego swoim zakresem wiadomości zawarte w skryptach. Sprawdzian ma formę testu jednokrotnego wyboru i składa się z 5 pytań. Samodzielne rozwiązanie testu jest zadaniem obowiązkowym. Termin oddanie testu jest ograniczony! Należy to zrobić do soboty danego tygodnia w którym test jest przeprowadzany.</a:t>
            </a:r>
          </a:p>
          <a:p>
            <a:pPr algn="l">
              <a:lnSpc>
                <a:spcPct val="150000"/>
              </a:lnSpc>
              <a:buFont typeface="Arial" panose="020B0604020202020204" pitchFamily="34" charset="0"/>
              <a:buChar char="•"/>
            </a:pPr>
            <a:r>
              <a:rPr lang="pl-PL" sz="2000" b="0" i="0" u="sng" dirty="0">
                <a:solidFill>
                  <a:srgbClr val="333333"/>
                </a:solidFill>
                <a:effectLst/>
                <a:highlight>
                  <a:srgbClr val="FFFFFF"/>
                </a:highlight>
              </a:rPr>
              <a:t> EKG do samodzielnego opisania </a:t>
            </a:r>
            <a:r>
              <a:rPr lang="pl-PL" sz="2000" b="0" i="0" dirty="0">
                <a:solidFill>
                  <a:srgbClr val="333333"/>
                </a:solidFill>
                <a:effectLst/>
                <a:highlight>
                  <a:srgbClr val="FFFFFF"/>
                </a:highlight>
              </a:rPr>
              <a:t>przedstawiającego różne problemy elektrokardiograficzne, które można napotkać w codziennej praktyce lekarskiej. Zapisy EKG stanowią przedmiot pracy indywidualnej i grupowej.</a:t>
            </a:r>
          </a:p>
          <a:p>
            <a:pPr algn="l">
              <a:lnSpc>
                <a:spcPct val="150000"/>
              </a:lnSpc>
              <a:buFont typeface="Arial" panose="020B0604020202020204" pitchFamily="34" charset="0"/>
              <a:buChar char="•"/>
            </a:pPr>
            <a:r>
              <a:rPr lang="pl-PL" sz="2000" b="0" i="0" u="sng" dirty="0">
                <a:solidFill>
                  <a:srgbClr val="333333"/>
                </a:solidFill>
                <a:effectLst/>
                <a:highlight>
                  <a:srgbClr val="FFFFFF"/>
                </a:highlight>
              </a:rPr>
              <a:t> pytań do EKG do samodzielnego opisania </a:t>
            </a:r>
            <a:r>
              <a:rPr lang="pl-PL" sz="2000" b="0" i="0" dirty="0">
                <a:solidFill>
                  <a:srgbClr val="333333"/>
                </a:solidFill>
                <a:effectLst/>
                <a:highlight>
                  <a:srgbClr val="FFFFFF"/>
                </a:highlight>
              </a:rPr>
              <a:t>typu prawda/fałsz. Samodzielne rozwiązanie pytań w terminie (podobnie jak w przypadku testu teoretycznego) jest zadaniem obowiązkowym!</a:t>
            </a:r>
          </a:p>
          <a:p>
            <a:pPr algn="l">
              <a:lnSpc>
                <a:spcPct val="150000"/>
              </a:lnSpc>
              <a:buFont typeface="Arial" panose="020B0604020202020204" pitchFamily="34" charset="0"/>
              <a:buChar char="•"/>
            </a:pPr>
            <a:r>
              <a:rPr lang="pl-PL" sz="2000" b="0" i="0" u="sng" dirty="0">
                <a:solidFill>
                  <a:srgbClr val="333333"/>
                </a:solidFill>
                <a:effectLst/>
                <a:highlight>
                  <a:srgbClr val="FFFFFF"/>
                </a:highlight>
              </a:rPr>
              <a:t> samodzielnego opisu EKG </a:t>
            </a:r>
            <a:r>
              <a:rPr lang="pl-PL" sz="2000" b="0" i="0" dirty="0">
                <a:solidFill>
                  <a:srgbClr val="333333"/>
                </a:solidFill>
                <a:effectLst/>
                <a:highlight>
                  <a:srgbClr val="FFFFFF"/>
                </a:highlight>
              </a:rPr>
              <a:t>typu odpowiedzi wielokrotnego wyboru. Celem tego zadania jest zidentyfikowanie wszystkich problemów elektrokardiograficznych przedstawionych w zapisie EKG. Zadanie jest obowiązkowe, a czas na jego wykonanie jest ograniczony (jak w zadaniach powyżej)!</a:t>
            </a:r>
          </a:p>
        </p:txBody>
      </p:sp>
      <p:pic>
        <p:nvPicPr>
          <p:cNvPr id="4" name="Nagrany dźwięk">
            <a:hlinkClick r:id="" action="ppaction://media"/>
            <a:extLst>
              <a:ext uri="{FF2B5EF4-FFF2-40B4-BE49-F238E27FC236}">
                <a16:creationId xmlns:a16="http://schemas.microsoft.com/office/drawing/2014/main" id="{31E5FC9F-8272-8D64-5947-5C65911D1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36970" y="5952564"/>
            <a:ext cx="487363" cy="487363"/>
          </a:xfrm>
          <a:prstGeom prst="rect">
            <a:avLst/>
          </a:prstGeom>
        </p:spPr>
      </p:pic>
    </p:spTree>
    <p:extLst>
      <p:ext uri="{BB962C8B-B14F-4D97-AF65-F5344CB8AC3E}">
        <p14:creationId xmlns:p14="http://schemas.microsoft.com/office/powerpoint/2010/main" val="2300759771"/>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Omówienie EKG </a:t>
            </a:r>
          </a:p>
        </p:txBody>
      </p:sp>
      <p:pic>
        <p:nvPicPr>
          <p:cNvPr id="2" name="Obraz 1">
            <a:extLst>
              <a:ext uri="{FF2B5EF4-FFF2-40B4-BE49-F238E27FC236}">
                <a16:creationId xmlns:a16="http://schemas.microsoft.com/office/drawing/2014/main" id="{FAA7074C-07F0-6891-6FD0-EA720E3FB690}"/>
              </a:ext>
            </a:extLst>
          </p:cNvPr>
          <p:cNvPicPr>
            <a:picLocks noChangeAspect="1"/>
          </p:cNvPicPr>
          <p:nvPr/>
        </p:nvPicPr>
        <p:blipFill>
          <a:blip r:embed="rId5"/>
          <a:stretch>
            <a:fillRect/>
          </a:stretch>
        </p:blipFill>
        <p:spPr>
          <a:xfrm>
            <a:off x="247268" y="708412"/>
            <a:ext cx="5030585" cy="2011808"/>
          </a:xfrm>
          <a:prstGeom prst="rect">
            <a:avLst/>
          </a:prstGeom>
          <a:ln>
            <a:solidFill>
              <a:srgbClr val="7030A0"/>
            </a:solidFill>
          </a:ln>
          <a:effectLst>
            <a:outerShdw blurRad="50800" dist="127000" dir="2700000" algn="tl" rotWithShape="0">
              <a:prstClr val="black">
                <a:alpha val="40000"/>
              </a:prstClr>
            </a:outerShdw>
          </a:effectLst>
        </p:spPr>
      </p:pic>
      <p:pic>
        <p:nvPicPr>
          <p:cNvPr id="4" name="Obraz 3">
            <a:extLst>
              <a:ext uri="{FF2B5EF4-FFF2-40B4-BE49-F238E27FC236}">
                <a16:creationId xmlns:a16="http://schemas.microsoft.com/office/drawing/2014/main" id="{19F76AF6-8168-EC22-51F4-8EDBCC69B114}"/>
              </a:ext>
            </a:extLst>
          </p:cNvPr>
          <p:cNvPicPr>
            <a:picLocks noChangeAspect="1"/>
          </p:cNvPicPr>
          <p:nvPr/>
        </p:nvPicPr>
        <p:blipFill>
          <a:blip r:embed="rId6"/>
          <a:stretch>
            <a:fillRect/>
          </a:stretch>
        </p:blipFill>
        <p:spPr>
          <a:xfrm>
            <a:off x="3851766" y="2227074"/>
            <a:ext cx="6864360" cy="2745163"/>
          </a:xfrm>
          <a:prstGeom prst="rect">
            <a:avLst/>
          </a:prstGeom>
          <a:ln>
            <a:solidFill>
              <a:srgbClr val="7030A0"/>
            </a:solidFill>
          </a:ln>
          <a:effectLst>
            <a:outerShdw blurRad="50800" dist="127000" dir="2700000" algn="tl" rotWithShape="0">
              <a:prstClr val="black">
                <a:alpha val="40000"/>
              </a:prstClr>
            </a:outerShdw>
          </a:effectLst>
        </p:spPr>
      </p:pic>
      <p:pic>
        <p:nvPicPr>
          <p:cNvPr id="5" name="Obraz 4">
            <a:extLst>
              <a:ext uri="{FF2B5EF4-FFF2-40B4-BE49-F238E27FC236}">
                <a16:creationId xmlns:a16="http://schemas.microsoft.com/office/drawing/2014/main" id="{693FB8FF-7354-4279-43D5-A3B28D392988}"/>
              </a:ext>
            </a:extLst>
          </p:cNvPr>
          <p:cNvPicPr>
            <a:picLocks noChangeAspect="1"/>
          </p:cNvPicPr>
          <p:nvPr/>
        </p:nvPicPr>
        <p:blipFill>
          <a:blip r:embed="rId7"/>
          <a:stretch>
            <a:fillRect/>
          </a:stretch>
        </p:blipFill>
        <p:spPr>
          <a:xfrm>
            <a:off x="10883184" y="2227074"/>
            <a:ext cx="6864360" cy="2745163"/>
          </a:xfrm>
          <a:prstGeom prst="rect">
            <a:avLst/>
          </a:prstGeom>
          <a:ln>
            <a:solidFill>
              <a:srgbClr val="7030A0"/>
            </a:solidFill>
          </a:ln>
          <a:effectLst>
            <a:outerShdw blurRad="50800" dist="127000" dir="2700000" algn="tl" rotWithShape="0">
              <a:prstClr val="black">
                <a:alpha val="40000"/>
              </a:prstClr>
            </a:outerShdw>
          </a:effectLst>
        </p:spPr>
      </p:pic>
      <p:pic>
        <p:nvPicPr>
          <p:cNvPr id="8" name="Dźwięk 7">
            <a:hlinkClick r:id="" action="ppaction://media"/>
            <a:extLst>
              <a:ext uri="{FF2B5EF4-FFF2-40B4-BE49-F238E27FC236}">
                <a16:creationId xmlns:a16="http://schemas.microsoft.com/office/drawing/2014/main" id="{6BACA395-BE66-866E-C14D-1EEC8623D60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15723" t="-215723" r="-215723" b="-215723"/>
          <a:stretch>
            <a:fillRect/>
          </a:stretch>
        </p:blipFill>
        <p:spPr>
          <a:xfrm>
            <a:off x="17410339" y="4582149"/>
            <a:ext cx="2159794" cy="2159794"/>
          </a:xfrm>
          <a:prstGeom prst="ellipse">
            <a:avLst/>
          </a:prstGeom>
        </p:spPr>
      </p:pic>
    </p:spTree>
    <p:extLst>
      <p:ext uri="{BB962C8B-B14F-4D97-AF65-F5344CB8AC3E}">
        <p14:creationId xmlns:p14="http://schemas.microsoft.com/office/powerpoint/2010/main" val="1327327975"/>
      </p:ext>
    </p:extLst>
  </p:cSld>
  <p:clrMapOvr>
    <a:masterClrMapping/>
  </p:clrMapOvr>
  <mc:AlternateContent xmlns:mc="http://schemas.openxmlformats.org/markup-compatibility/2006" xmlns:p14="http://schemas.microsoft.com/office/powerpoint/2010/main">
    <mc:Choice Requires="p14">
      <p:transition spd="slow" p14:dur="2000" advTm="19500"/>
    </mc:Choice>
    <mc:Fallback xmlns="">
      <p:transition spd="slow" advTm="1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Kontakt bezpośredni</a:t>
            </a:r>
          </a:p>
        </p:txBody>
      </p:sp>
      <p:sp>
        <p:nvSpPr>
          <p:cNvPr id="8" name="pole tekstowe 7">
            <a:extLst>
              <a:ext uri="{FF2B5EF4-FFF2-40B4-BE49-F238E27FC236}">
                <a16:creationId xmlns:a16="http://schemas.microsoft.com/office/drawing/2014/main" id="{9D6AB855-E6A3-4516-859F-E6A89D6C90CB}"/>
              </a:ext>
            </a:extLst>
          </p:cNvPr>
          <p:cNvSpPr txBox="1"/>
          <p:nvPr/>
        </p:nvSpPr>
        <p:spPr>
          <a:xfrm>
            <a:off x="1074308" y="1533262"/>
            <a:ext cx="15741147" cy="2970685"/>
          </a:xfrm>
          <a:prstGeom prst="rect">
            <a:avLst/>
          </a:prstGeom>
          <a:noFill/>
        </p:spPr>
        <p:txBody>
          <a:bodyPr wrap="square" rtlCol="0">
            <a:spAutoFit/>
          </a:bodyPr>
          <a:lstStyle/>
          <a:p>
            <a:pPr>
              <a:lnSpc>
                <a:spcPct val="150000"/>
              </a:lnSpc>
            </a:pPr>
            <a:r>
              <a:rPr lang="pl-PL" sz="3200" dirty="0"/>
              <a:t>Opiekunowie grup:</a:t>
            </a:r>
          </a:p>
          <a:p>
            <a:pPr>
              <a:lnSpc>
                <a:spcPct val="150000"/>
              </a:lnSpc>
            </a:pPr>
            <a:r>
              <a:rPr lang="pl-PL" sz="3200" dirty="0"/>
              <a:t>Grupa #1 – dr Wojciech Magoń, wojtek.magon@uj.edu.pl</a:t>
            </a:r>
          </a:p>
          <a:p>
            <a:pPr>
              <a:lnSpc>
                <a:spcPct val="150000"/>
              </a:lnSpc>
            </a:pPr>
            <a:r>
              <a:rPr lang="pl-PL" sz="3200" dirty="0"/>
              <a:t>Grupy #2, #3, #4, #5, #6 – dr Kamil </a:t>
            </a:r>
            <a:r>
              <a:rPr lang="pl-PL" sz="3200" dirty="0" err="1"/>
              <a:t>Jonas</a:t>
            </a:r>
            <a:r>
              <a:rPr lang="pl-PL" sz="3200" dirty="0"/>
              <a:t>, kamil.jonas@uj.edu.pl</a:t>
            </a:r>
          </a:p>
          <a:p>
            <a:pPr>
              <a:lnSpc>
                <a:spcPct val="150000"/>
              </a:lnSpc>
            </a:pPr>
            <a:r>
              <a:rPr lang="pl-PL" sz="3200" dirty="0"/>
              <a:t>Grupy #7, #8, #9, #10, #11, #12, #13, #14 – dr Jakub Stępniewski, jakub.stepniewski@uj.edu.pl </a:t>
            </a:r>
          </a:p>
        </p:txBody>
      </p:sp>
      <p:pic>
        <p:nvPicPr>
          <p:cNvPr id="6" name="Nagrany dźwięk">
            <a:hlinkClick r:id="" action="ppaction://media"/>
            <a:extLst>
              <a:ext uri="{FF2B5EF4-FFF2-40B4-BE49-F238E27FC236}">
                <a16:creationId xmlns:a16="http://schemas.microsoft.com/office/drawing/2014/main" id="{B0BE78A5-AC23-41C9-D957-B0113199E7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417485" y="5290793"/>
            <a:ext cx="487363" cy="487363"/>
          </a:xfrm>
          <a:prstGeom prst="rect">
            <a:avLst/>
          </a:prstGeom>
        </p:spPr>
      </p:pic>
    </p:spTree>
    <p:extLst>
      <p:ext uri="{BB962C8B-B14F-4D97-AF65-F5344CB8AC3E}">
        <p14:creationId xmlns:p14="http://schemas.microsoft.com/office/powerpoint/2010/main" val="512717512"/>
      </p:ext>
    </p:extLst>
  </p:cSld>
  <p:clrMapOvr>
    <a:masterClrMapping/>
  </p:clrMapOvr>
  <mc:AlternateContent xmlns:mc="http://schemas.openxmlformats.org/markup-compatibility/2006" xmlns:p14="http://schemas.microsoft.com/office/powerpoint/2010/main">
    <mc:Choice Requires="p14">
      <p:transition spd="slow" p14:dur="2000" advTm="14050"/>
    </mc:Choice>
    <mc:Fallback xmlns="">
      <p:transition spd="slow" advTm="1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ZALICZENIE</a:t>
            </a:r>
          </a:p>
        </p:txBody>
      </p:sp>
      <p:sp>
        <p:nvSpPr>
          <p:cNvPr id="8" name="pole tekstowe 7">
            <a:extLst>
              <a:ext uri="{FF2B5EF4-FFF2-40B4-BE49-F238E27FC236}">
                <a16:creationId xmlns:a16="http://schemas.microsoft.com/office/drawing/2014/main" id="{9D6AB855-E6A3-4516-859F-E6A89D6C90CB}"/>
              </a:ext>
            </a:extLst>
          </p:cNvPr>
          <p:cNvSpPr txBox="1"/>
          <p:nvPr/>
        </p:nvSpPr>
        <p:spPr>
          <a:xfrm>
            <a:off x="1074308" y="1001269"/>
            <a:ext cx="15741147" cy="5186676"/>
          </a:xfrm>
          <a:prstGeom prst="rect">
            <a:avLst/>
          </a:prstGeom>
          <a:noFill/>
        </p:spPr>
        <p:txBody>
          <a:bodyPr wrap="square" rtlCol="0">
            <a:spAutoFit/>
          </a:bodyPr>
          <a:lstStyle/>
          <a:p>
            <a:pPr>
              <a:lnSpc>
                <a:spcPct val="150000"/>
              </a:lnSpc>
            </a:pPr>
            <a:r>
              <a:rPr lang="pl-PL" sz="3200" dirty="0"/>
              <a:t>W celu zaliczenia kursu konieczne jest spełnienie następujących kryteriów:</a:t>
            </a:r>
          </a:p>
          <a:p>
            <a:pPr marL="457200" indent="-457200">
              <a:lnSpc>
                <a:spcPct val="150000"/>
              </a:lnSpc>
              <a:buFont typeface="Arial" panose="020B0604020202020204" pitchFamily="34" charset="0"/>
              <a:buChar char="•"/>
            </a:pPr>
            <a:r>
              <a:rPr lang="pl-PL" sz="3200" dirty="0"/>
              <a:t>uzyskanie łącznie przynajmniej 50% prawidłowych odpowiedzi ze wszystkich testów wiedzy teoretycznej, pytań do EKG do samodzielnego opisania oraz uzyskanie przynajmniej 50% prawidłowych odpowiedzi ze wszystkich opisów EKG. </a:t>
            </a:r>
          </a:p>
          <a:p>
            <a:pPr>
              <a:lnSpc>
                <a:spcPct val="150000"/>
              </a:lnSpc>
            </a:pPr>
            <a:endParaRPr lang="pl-PL" sz="3200" dirty="0"/>
          </a:p>
          <a:p>
            <a:pPr>
              <a:lnSpc>
                <a:spcPct val="150000"/>
              </a:lnSpc>
            </a:pPr>
            <a:r>
              <a:rPr lang="pl-PL" sz="3200" dirty="0"/>
              <a:t>Zaliczenie kursu stanowi część składową oceny z przedmiotu Laboratoryjnego nauczania umiejętności klinicznych 2/4.</a:t>
            </a:r>
          </a:p>
        </p:txBody>
      </p:sp>
      <p:pic>
        <p:nvPicPr>
          <p:cNvPr id="7" name="Dźwięk 6">
            <a:hlinkClick r:id="" action="ppaction://media"/>
            <a:extLst>
              <a:ext uri="{FF2B5EF4-FFF2-40B4-BE49-F238E27FC236}">
                <a16:creationId xmlns:a16="http://schemas.microsoft.com/office/drawing/2014/main" id="{E9D74DFA-F55F-63FF-2034-4373ADB6F9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15723" t="-215723" r="-215723" b="-215723"/>
          <a:stretch>
            <a:fillRect/>
          </a:stretch>
        </p:blipFill>
        <p:spPr>
          <a:xfrm>
            <a:off x="15754477" y="4953127"/>
            <a:ext cx="2159794" cy="2159794"/>
          </a:xfrm>
          <a:prstGeom prst="ellipse">
            <a:avLst/>
          </a:prstGeom>
        </p:spPr>
      </p:pic>
    </p:spTree>
    <p:extLst>
      <p:ext uri="{BB962C8B-B14F-4D97-AF65-F5344CB8AC3E}">
        <p14:creationId xmlns:p14="http://schemas.microsoft.com/office/powerpoint/2010/main" val="3469687585"/>
      </p:ext>
    </p:extLst>
  </p:cSld>
  <p:clrMapOvr>
    <a:masterClrMapping/>
  </p:clrMapOvr>
  <mc:AlternateContent xmlns:mc="http://schemas.openxmlformats.org/markup-compatibility/2006" xmlns:p14="http://schemas.microsoft.com/office/powerpoint/2010/main">
    <mc:Choice Requires="p14">
      <p:transition spd="slow" p14:dur="2000" advTm="32174"/>
    </mc:Choice>
    <mc:Fallback xmlns="">
      <p:transition spd="slow" advTm="3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Schemat opisu EKG.</a:t>
            </a:r>
          </a:p>
        </p:txBody>
      </p:sp>
      <p:sp>
        <p:nvSpPr>
          <p:cNvPr id="8" name="pole tekstowe 7">
            <a:extLst>
              <a:ext uri="{FF2B5EF4-FFF2-40B4-BE49-F238E27FC236}">
                <a16:creationId xmlns:a16="http://schemas.microsoft.com/office/drawing/2014/main" id="{9D6AB855-E6A3-4516-859F-E6A89D6C90CB}"/>
              </a:ext>
            </a:extLst>
          </p:cNvPr>
          <p:cNvSpPr txBox="1"/>
          <p:nvPr/>
        </p:nvSpPr>
        <p:spPr>
          <a:xfrm>
            <a:off x="1234247" y="1076837"/>
            <a:ext cx="12513503" cy="5632311"/>
          </a:xfrm>
          <a:prstGeom prst="rect">
            <a:avLst/>
          </a:prstGeom>
          <a:noFill/>
        </p:spPr>
        <p:txBody>
          <a:bodyPr wrap="square" rtlCol="0">
            <a:spAutoFit/>
          </a:bodyPr>
          <a:lstStyle/>
          <a:p>
            <a:pPr>
              <a:lnSpc>
                <a:spcPct val="150000"/>
              </a:lnSpc>
            </a:pPr>
            <a:r>
              <a:rPr lang="pl-PL" sz="2400" b="1" dirty="0"/>
              <a:t>Schemat opisu EKG – dekalog opisu EKG</a:t>
            </a:r>
          </a:p>
          <a:p>
            <a:pPr>
              <a:lnSpc>
                <a:spcPct val="150000"/>
              </a:lnSpc>
            </a:pPr>
            <a:r>
              <a:rPr lang="pl-PL" dirty="0"/>
              <a:t>1. Opis </a:t>
            </a:r>
            <a:r>
              <a:rPr lang="pl-PL" b="1" u="sng" dirty="0"/>
              <a:t>rytmu</a:t>
            </a:r>
            <a:r>
              <a:rPr lang="pl-PL" dirty="0"/>
              <a:t> prowadzącego (rytmów) serca widocznych w zapisie oraz ich częstotliwości </a:t>
            </a:r>
          </a:p>
          <a:p>
            <a:pPr>
              <a:lnSpc>
                <a:spcPct val="150000"/>
              </a:lnSpc>
            </a:pPr>
            <a:r>
              <a:rPr lang="pl-PL" dirty="0"/>
              <a:t>2. Opis </a:t>
            </a:r>
            <a:r>
              <a:rPr lang="pl-PL" b="1" u="sng" dirty="0"/>
              <a:t>osi</a:t>
            </a:r>
            <a:r>
              <a:rPr lang="pl-PL" dirty="0"/>
              <a:t> elektrycznej serca</a:t>
            </a:r>
          </a:p>
          <a:p>
            <a:pPr>
              <a:lnSpc>
                <a:spcPct val="150000"/>
              </a:lnSpc>
            </a:pPr>
            <a:r>
              <a:rPr lang="pl-PL" dirty="0"/>
              <a:t>3. Ocena </a:t>
            </a:r>
            <a:r>
              <a:rPr lang="pl-PL" b="1" u="sng" dirty="0"/>
              <a:t>załamków P</a:t>
            </a:r>
            <a:r>
              <a:rPr lang="pl-PL" dirty="0"/>
              <a:t> pod względem morfologicznym i ewentualnego występowania zaburzeń przewodzenia międzyprzedsionkowego</a:t>
            </a:r>
          </a:p>
          <a:p>
            <a:pPr>
              <a:lnSpc>
                <a:spcPct val="150000"/>
              </a:lnSpc>
            </a:pPr>
            <a:r>
              <a:rPr lang="pl-PL" dirty="0"/>
              <a:t>4. Ocena czasu trwania </a:t>
            </a:r>
            <a:r>
              <a:rPr lang="pl-PL" b="1" u="sng" dirty="0"/>
              <a:t>odstępu PQ</a:t>
            </a:r>
            <a:r>
              <a:rPr lang="pl-PL" dirty="0"/>
              <a:t>, związku załamków P z zespołami QRS oraz ewentualnych zaburzeń przewodzenia przedsionkowo-komorowego </a:t>
            </a:r>
          </a:p>
          <a:p>
            <a:pPr>
              <a:lnSpc>
                <a:spcPct val="150000"/>
              </a:lnSpc>
            </a:pPr>
            <a:r>
              <a:rPr lang="pl-PL" dirty="0"/>
              <a:t>5. Ocena </a:t>
            </a:r>
            <a:r>
              <a:rPr lang="pl-PL" b="1" u="sng" dirty="0"/>
              <a:t>czasu trwania zespołów QRS</a:t>
            </a:r>
            <a:r>
              <a:rPr lang="pl-PL" dirty="0"/>
              <a:t> i ewentualnych zaburzeń przewodzenia śródkomorowego</a:t>
            </a:r>
          </a:p>
          <a:p>
            <a:pPr>
              <a:lnSpc>
                <a:spcPct val="150000"/>
              </a:lnSpc>
            </a:pPr>
            <a:r>
              <a:rPr lang="pl-PL" dirty="0"/>
              <a:t>6. Ocena amplitudy załamków zespołów QRS pod kątem występowania </a:t>
            </a:r>
            <a:r>
              <a:rPr lang="pl-PL" b="1" u="sng" dirty="0"/>
              <a:t>przerostu komór</a:t>
            </a:r>
          </a:p>
          <a:p>
            <a:pPr>
              <a:lnSpc>
                <a:spcPct val="150000"/>
              </a:lnSpc>
            </a:pPr>
            <a:r>
              <a:rPr lang="pl-PL" dirty="0"/>
              <a:t>7. Ocena morfologii zespołów QRS pod kątem występowania cech </a:t>
            </a:r>
            <a:r>
              <a:rPr lang="pl-PL" b="1" u="sng" dirty="0"/>
              <a:t>martwicy</a:t>
            </a:r>
          </a:p>
          <a:p>
            <a:pPr>
              <a:lnSpc>
                <a:spcPct val="150000"/>
              </a:lnSpc>
            </a:pPr>
            <a:r>
              <a:rPr lang="pl-PL" dirty="0"/>
              <a:t>8. Ocena odcinka ST, zwłaszcza pod kątem występowania </a:t>
            </a:r>
            <a:r>
              <a:rPr lang="pl-PL" b="1" u="sng" dirty="0"/>
              <a:t>cech świeżego zawału/niedokrwienia</a:t>
            </a:r>
            <a:endParaRPr lang="pl-PL" dirty="0"/>
          </a:p>
          <a:p>
            <a:pPr>
              <a:lnSpc>
                <a:spcPct val="150000"/>
              </a:lnSpc>
            </a:pPr>
            <a:r>
              <a:rPr lang="pl-PL" dirty="0"/>
              <a:t>9. Ocena czasu trwania odstępu </a:t>
            </a:r>
            <a:r>
              <a:rPr lang="pl-PL" b="1" u="sng" dirty="0" err="1"/>
              <a:t>QTc</a:t>
            </a:r>
            <a:endParaRPr lang="pl-PL" b="1" u="sng" dirty="0"/>
          </a:p>
          <a:p>
            <a:pPr>
              <a:lnSpc>
                <a:spcPct val="150000"/>
              </a:lnSpc>
            </a:pPr>
            <a:r>
              <a:rPr lang="pl-PL" dirty="0"/>
              <a:t>10. U pacjentów z wszczepionym </a:t>
            </a:r>
            <a:r>
              <a:rPr lang="pl-PL" b="1" u="sng" dirty="0"/>
              <a:t>rozrusznikiem/ICD/CRT</a:t>
            </a:r>
            <a:r>
              <a:rPr lang="pl-PL" dirty="0"/>
              <a:t> opisuje się jego funkcjonowanie</a:t>
            </a:r>
          </a:p>
        </p:txBody>
      </p:sp>
      <p:pic>
        <p:nvPicPr>
          <p:cNvPr id="4" name="Nagrany dźwięk">
            <a:hlinkClick r:id="" action="ppaction://media"/>
            <a:extLst>
              <a:ext uri="{FF2B5EF4-FFF2-40B4-BE49-F238E27FC236}">
                <a16:creationId xmlns:a16="http://schemas.microsoft.com/office/drawing/2014/main" id="{9B360AF9-1EAC-4794-6D24-D48DB9D507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11468" y="5264288"/>
            <a:ext cx="487363" cy="487363"/>
          </a:xfrm>
          <a:prstGeom prst="rect">
            <a:avLst/>
          </a:prstGeom>
        </p:spPr>
      </p:pic>
    </p:spTree>
    <p:extLst>
      <p:ext uri="{BB962C8B-B14F-4D97-AF65-F5344CB8AC3E}">
        <p14:creationId xmlns:p14="http://schemas.microsoft.com/office/powerpoint/2010/main" val="1994916757"/>
      </p:ext>
    </p:extLst>
  </p:cSld>
  <p:clrMapOvr>
    <a:masterClrMapping/>
  </p:clrMapOvr>
  <mc:AlternateContent xmlns:mc="http://schemas.openxmlformats.org/markup-compatibility/2006" xmlns:p14="http://schemas.microsoft.com/office/powerpoint/2010/main">
    <mc:Choice Requires="p14">
      <p:transition spd="slow" p14:dur="2000" advTm="14500"/>
    </mc:Choice>
    <mc:Fallback xmlns="">
      <p:transition spd="slow" advTm="1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2" name="Prostokąt: zaokrąglone rogi 1">
            <a:extLst>
              <a:ext uri="{FF2B5EF4-FFF2-40B4-BE49-F238E27FC236}">
                <a16:creationId xmlns:a16="http://schemas.microsoft.com/office/drawing/2014/main" id="{2F79A972-BEAF-4E9D-BF21-C25E3776019F}"/>
              </a:ext>
            </a:extLst>
          </p:cNvPr>
          <p:cNvSpPr/>
          <p:nvPr/>
        </p:nvSpPr>
        <p:spPr>
          <a:xfrm>
            <a:off x="1500018" y="88038"/>
            <a:ext cx="14894606" cy="6618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l-PL" sz="2800" b="1" dirty="0"/>
              <a:t>Wprowadzenie do interpretacji zapisów elektrokardiograficznych – nauczanie na odległość</a:t>
            </a:r>
          </a:p>
          <a:p>
            <a:pPr algn="ctr"/>
            <a:endParaRPr lang="pl-PL" sz="2800" b="1" dirty="0"/>
          </a:p>
          <a:p>
            <a:pPr algn="ctr"/>
            <a:r>
              <a:rPr lang="pl-PL" sz="2400" dirty="0"/>
              <a:t>Zajęcia e-learning dla III roku WL UJ CM</a:t>
            </a:r>
          </a:p>
          <a:p>
            <a:pPr algn="ctr"/>
            <a:r>
              <a:rPr lang="pl-PL" sz="2400" dirty="0"/>
              <a:t>Prowadzone przez Zakład Dydaktyki Medycznej</a:t>
            </a:r>
          </a:p>
          <a:p>
            <a:pPr algn="ctr"/>
            <a:endParaRPr lang="pl-PL" sz="2400" dirty="0"/>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5234781" y="4197542"/>
            <a:ext cx="7531100" cy="523220"/>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800" dirty="0">
                <a:effectLst>
                  <a:outerShdw blurRad="50800" dist="38100" dir="2700000" algn="tl" rotWithShape="0">
                    <a:prstClr val="black">
                      <a:alpha val="40000"/>
                    </a:prstClr>
                  </a:outerShdw>
                </a:effectLst>
              </a:rPr>
              <a:t>Wykład wprowadzający </a:t>
            </a:r>
          </a:p>
        </p:txBody>
      </p:sp>
      <p:pic>
        <p:nvPicPr>
          <p:cNvPr id="2052" name="Picture 4" descr="Znalezione obrazy dla zapytania logo cmuj"/>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0469" y="255821"/>
            <a:ext cx="3268698" cy="1429095"/>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a:extLst>
              <a:ext uri="{FF2B5EF4-FFF2-40B4-BE49-F238E27FC236}">
                <a16:creationId xmlns:a16="http://schemas.microsoft.com/office/drawing/2014/main" id="{88CE84F5-61FB-1275-5EF2-6E6ED30EA532}"/>
              </a:ext>
            </a:extLst>
          </p:cNvPr>
          <p:cNvSpPr/>
          <p:nvPr/>
        </p:nvSpPr>
        <p:spPr>
          <a:xfrm>
            <a:off x="0" y="0"/>
            <a:ext cx="18000663" cy="7199313"/>
          </a:xfrm>
          <a:prstGeom prst="rect">
            <a:avLst/>
          </a:prstGeom>
          <a:solidFill>
            <a:schemeClr val="accent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421D7120-CE3B-1972-8C7C-1B514EA04CAA}"/>
              </a:ext>
            </a:extLst>
          </p:cNvPr>
          <p:cNvSpPr txBox="1"/>
          <p:nvPr/>
        </p:nvSpPr>
        <p:spPr>
          <a:xfrm>
            <a:off x="4218722" y="2889463"/>
            <a:ext cx="9457197" cy="1015663"/>
          </a:xfrm>
          <a:prstGeom prst="rect">
            <a:avLst/>
          </a:prstGeom>
          <a:solidFill>
            <a:srgbClr val="7030A0"/>
          </a:solidFill>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6000" dirty="0">
                <a:effectLst>
                  <a:outerShdw blurRad="50800" dist="38100" dir="2700000" algn="tl" rotWithShape="0">
                    <a:prstClr val="black">
                      <a:alpha val="40000"/>
                    </a:prstClr>
                  </a:outerShdw>
                </a:effectLst>
              </a:rPr>
              <a:t>Dziękujemy za uwagę</a:t>
            </a:r>
          </a:p>
        </p:txBody>
      </p:sp>
      <p:pic>
        <p:nvPicPr>
          <p:cNvPr id="6" name="Nagrany dźwięk">
            <a:hlinkClick r:id="" action="ppaction://media"/>
            <a:extLst>
              <a:ext uri="{FF2B5EF4-FFF2-40B4-BE49-F238E27FC236}">
                <a16:creationId xmlns:a16="http://schemas.microsoft.com/office/drawing/2014/main" id="{AC26BC7B-91F9-258E-BAFC-D0DD7DE6DA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18702" y="5595593"/>
            <a:ext cx="487363" cy="487363"/>
          </a:xfrm>
          <a:prstGeom prst="rect">
            <a:avLst/>
          </a:prstGeom>
        </p:spPr>
      </p:pic>
    </p:spTree>
    <p:extLst>
      <p:ext uri="{BB962C8B-B14F-4D97-AF65-F5344CB8AC3E}">
        <p14:creationId xmlns:p14="http://schemas.microsoft.com/office/powerpoint/2010/main" val="3187074334"/>
      </p:ext>
    </p:extLst>
  </p:cSld>
  <p:clrMapOvr>
    <a:masterClrMapping/>
  </p:clrMapOvr>
  <mc:AlternateContent xmlns:mc="http://schemas.openxmlformats.org/markup-compatibility/2006" xmlns:p14="http://schemas.microsoft.com/office/powerpoint/2010/main">
    <mc:Choice Requires="p14">
      <p:transition spd="slow" p14:dur="2000" advTm="6726"/>
    </mc:Choice>
    <mc:Fallback xmlns="">
      <p:transition spd="slow" advTm="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CEL</a:t>
            </a:r>
          </a:p>
        </p:txBody>
      </p:sp>
      <p:sp>
        <p:nvSpPr>
          <p:cNvPr id="8" name="pole tekstowe 7">
            <a:extLst>
              <a:ext uri="{FF2B5EF4-FFF2-40B4-BE49-F238E27FC236}">
                <a16:creationId xmlns:a16="http://schemas.microsoft.com/office/drawing/2014/main" id="{9D6AB855-E6A3-4516-859F-E6A89D6C90CB}"/>
              </a:ext>
            </a:extLst>
          </p:cNvPr>
          <p:cNvSpPr txBox="1"/>
          <p:nvPr/>
        </p:nvSpPr>
        <p:spPr>
          <a:xfrm>
            <a:off x="2594320" y="2401544"/>
            <a:ext cx="12513503" cy="754694"/>
          </a:xfrm>
          <a:prstGeom prst="rect">
            <a:avLst/>
          </a:prstGeom>
          <a:noFill/>
        </p:spPr>
        <p:txBody>
          <a:bodyPr wrap="square" rtlCol="0">
            <a:spAutoFit/>
          </a:bodyPr>
          <a:lstStyle/>
          <a:p>
            <a:pPr algn="ctr">
              <a:lnSpc>
                <a:spcPct val="150000"/>
              </a:lnSpc>
            </a:pPr>
            <a:r>
              <a:rPr lang="pl-PL" sz="3200" dirty="0"/>
              <a:t>NAUCZYNIE SIĘ </a:t>
            </a:r>
            <a:r>
              <a:rPr lang="pl-PL" sz="3200" u="sng" dirty="0"/>
              <a:t>ZASAD CZYTANIA</a:t>
            </a:r>
            <a:r>
              <a:rPr lang="pl-PL" sz="3200" dirty="0"/>
              <a:t> EKG</a:t>
            </a:r>
          </a:p>
        </p:txBody>
      </p:sp>
      <p:pic>
        <p:nvPicPr>
          <p:cNvPr id="6" name="Nagrany dźwięk">
            <a:hlinkClick r:id="" action="ppaction://media"/>
            <a:extLst>
              <a:ext uri="{FF2B5EF4-FFF2-40B4-BE49-F238E27FC236}">
                <a16:creationId xmlns:a16="http://schemas.microsoft.com/office/drawing/2014/main" id="{06B52ADD-17F3-2EAE-C3C9-0721C5A9C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47317" y="5943081"/>
            <a:ext cx="487363" cy="487363"/>
          </a:xfrm>
          <a:prstGeom prst="rect">
            <a:avLst/>
          </a:prstGeom>
        </p:spPr>
      </p:pic>
    </p:spTree>
    <p:extLst>
      <p:ext uri="{BB962C8B-B14F-4D97-AF65-F5344CB8AC3E}">
        <p14:creationId xmlns:p14="http://schemas.microsoft.com/office/powerpoint/2010/main" val="46975111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składowa LABNUK 2/4</a:t>
            </a:r>
          </a:p>
        </p:txBody>
      </p:sp>
      <p:pic>
        <p:nvPicPr>
          <p:cNvPr id="4" name="Obraz 3">
            <a:extLst>
              <a:ext uri="{FF2B5EF4-FFF2-40B4-BE49-F238E27FC236}">
                <a16:creationId xmlns:a16="http://schemas.microsoft.com/office/drawing/2014/main" id="{00F4FD6A-FFB7-03CB-96A9-FCF67AD76C14}"/>
              </a:ext>
            </a:extLst>
          </p:cNvPr>
          <p:cNvPicPr>
            <a:picLocks noChangeAspect="1"/>
          </p:cNvPicPr>
          <p:nvPr/>
        </p:nvPicPr>
        <p:blipFill>
          <a:blip r:embed="rId5"/>
          <a:stretch>
            <a:fillRect/>
          </a:stretch>
        </p:blipFill>
        <p:spPr>
          <a:xfrm>
            <a:off x="2638618" y="756448"/>
            <a:ext cx="12424908" cy="5686416"/>
          </a:xfrm>
          <a:prstGeom prst="rect">
            <a:avLst/>
          </a:prstGeom>
          <a:ln>
            <a:solidFill>
              <a:schemeClr val="tx2"/>
            </a:solidFill>
          </a:ln>
          <a:effectLst>
            <a:outerShdw blurRad="50800" dist="127000" dir="2700000" algn="tl" rotWithShape="0">
              <a:prstClr val="black">
                <a:alpha val="40000"/>
              </a:prstClr>
            </a:outerShdw>
          </a:effectLst>
        </p:spPr>
      </p:pic>
      <p:pic>
        <p:nvPicPr>
          <p:cNvPr id="14" name="Dźwięk 13">
            <a:hlinkClick r:id="" action="ppaction://media"/>
            <a:extLst>
              <a:ext uri="{FF2B5EF4-FFF2-40B4-BE49-F238E27FC236}">
                <a16:creationId xmlns:a16="http://schemas.microsoft.com/office/drawing/2014/main" id="{8D2D4B9D-0AA9-AD05-E807-984A97A7C1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15723" t="-215723" r="-215723" b="-215723"/>
          <a:stretch>
            <a:fillRect/>
          </a:stretch>
        </p:blipFill>
        <p:spPr>
          <a:xfrm>
            <a:off x="15754477" y="4953127"/>
            <a:ext cx="2159794" cy="2159794"/>
          </a:xfrm>
          <a:prstGeom prst="ellipse">
            <a:avLst/>
          </a:prstGeom>
        </p:spPr>
      </p:pic>
    </p:spTree>
    <p:extLst>
      <p:ext uri="{BB962C8B-B14F-4D97-AF65-F5344CB8AC3E}">
        <p14:creationId xmlns:p14="http://schemas.microsoft.com/office/powerpoint/2010/main" val="34591099"/>
      </p:ext>
    </p:extLst>
  </p:cSld>
  <p:clrMapOvr>
    <a:masterClrMapping/>
  </p:clrMapOvr>
  <mc:AlternateContent xmlns:mc="http://schemas.openxmlformats.org/markup-compatibility/2006" xmlns:p14="http://schemas.microsoft.com/office/powerpoint/2010/main">
    <mc:Choice Requires="p14">
      <p:transition spd="slow" p14:dur="2000" advTm="20594"/>
    </mc:Choice>
    <mc:Fallback xmlns="">
      <p:transition spd="slow" advTm="2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GDZIE?</a:t>
            </a:r>
          </a:p>
        </p:txBody>
      </p:sp>
      <p:pic>
        <p:nvPicPr>
          <p:cNvPr id="5" name="Obraz 4">
            <a:extLst>
              <a:ext uri="{FF2B5EF4-FFF2-40B4-BE49-F238E27FC236}">
                <a16:creationId xmlns:a16="http://schemas.microsoft.com/office/drawing/2014/main" id="{CEB3425D-7701-4846-E83C-E57A3B3F5F5A}"/>
              </a:ext>
            </a:extLst>
          </p:cNvPr>
          <p:cNvPicPr>
            <a:picLocks noChangeAspect="1"/>
          </p:cNvPicPr>
          <p:nvPr/>
        </p:nvPicPr>
        <p:blipFill>
          <a:blip r:embed="rId5"/>
          <a:stretch>
            <a:fillRect/>
          </a:stretch>
        </p:blipFill>
        <p:spPr>
          <a:xfrm>
            <a:off x="6035611" y="661260"/>
            <a:ext cx="5929440" cy="5876792"/>
          </a:xfrm>
          <a:prstGeom prst="rect">
            <a:avLst/>
          </a:prstGeom>
          <a:ln>
            <a:solidFill>
              <a:schemeClr val="tx2"/>
            </a:solidFill>
          </a:ln>
          <a:effectLst>
            <a:outerShdw blurRad="50800" dist="127000" dir="2700000" algn="tl" rotWithShape="0">
              <a:prstClr val="black">
                <a:alpha val="40000"/>
              </a:prstClr>
            </a:outerShdw>
          </a:effectLst>
        </p:spPr>
      </p:pic>
      <p:sp>
        <p:nvSpPr>
          <p:cNvPr id="6" name="pole tekstowe 5">
            <a:extLst>
              <a:ext uri="{FF2B5EF4-FFF2-40B4-BE49-F238E27FC236}">
                <a16:creationId xmlns:a16="http://schemas.microsoft.com/office/drawing/2014/main" id="{2665180A-AA36-6174-2B8A-C2F3F6873919}"/>
              </a:ext>
            </a:extLst>
          </p:cNvPr>
          <p:cNvSpPr txBox="1"/>
          <p:nvPr/>
        </p:nvSpPr>
        <p:spPr>
          <a:xfrm>
            <a:off x="1816969" y="3230324"/>
            <a:ext cx="3423951" cy="369332"/>
          </a:xfrm>
          <a:prstGeom prst="rect">
            <a:avLst/>
          </a:prstGeom>
          <a:noFill/>
        </p:spPr>
        <p:txBody>
          <a:bodyPr wrap="none" rtlCol="0">
            <a:spAutoFit/>
          </a:bodyPr>
          <a:lstStyle/>
          <a:p>
            <a:r>
              <a:rPr lang="pl-PL" dirty="0"/>
              <a:t>https://pegaz.uj.edu.pl/index.html</a:t>
            </a:r>
          </a:p>
        </p:txBody>
      </p:sp>
      <p:sp>
        <p:nvSpPr>
          <p:cNvPr id="7" name="Owal 6">
            <a:extLst>
              <a:ext uri="{FF2B5EF4-FFF2-40B4-BE49-F238E27FC236}">
                <a16:creationId xmlns:a16="http://schemas.microsoft.com/office/drawing/2014/main" id="{76021B5E-039F-A4C7-41D6-E6693E18022F}"/>
              </a:ext>
            </a:extLst>
          </p:cNvPr>
          <p:cNvSpPr/>
          <p:nvPr/>
        </p:nvSpPr>
        <p:spPr>
          <a:xfrm>
            <a:off x="6035612" y="3347884"/>
            <a:ext cx="2783924" cy="3394059"/>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Nagrany dźwięk">
            <a:hlinkClick r:id="" action="ppaction://media"/>
            <a:extLst>
              <a:ext uri="{FF2B5EF4-FFF2-40B4-BE49-F238E27FC236}">
                <a16:creationId xmlns:a16="http://schemas.microsoft.com/office/drawing/2014/main" id="{771DF0DF-C53C-2D41-3E2F-16A174C3CA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73396" y="5044913"/>
            <a:ext cx="487363" cy="487363"/>
          </a:xfrm>
          <a:prstGeom prst="rect">
            <a:avLst/>
          </a:prstGeom>
        </p:spPr>
      </p:pic>
    </p:spTree>
    <p:extLst>
      <p:ext uri="{BB962C8B-B14F-4D97-AF65-F5344CB8AC3E}">
        <p14:creationId xmlns:p14="http://schemas.microsoft.com/office/powerpoint/2010/main" val="197644462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KIEDY?</a:t>
            </a:r>
          </a:p>
        </p:txBody>
      </p:sp>
      <p:pic>
        <p:nvPicPr>
          <p:cNvPr id="4" name="Obraz 3">
            <a:extLst>
              <a:ext uri="{FF2B5EF4-FFF2-40B4-BE49-F238E27FC236}">
                <a16:creationId xmlns:a16="http://schemas.microsoft.com/office/drawing/2014/main" id="{88EE0C46-C29B-C4EE-B31A-1292F1281841}"/>
              </a:ext>
            </a:extLst>
          </p:cNvPr>
          <p:cNvPicPr>
            <a:picLocks noChangeAspect="1"/>
          </p:cNvPicPr>
          <p:nvPr/>
        </p:nvPicPr>
        <p:blipFill rotWithShape="1">
          <a:blip r:embed="rId5"/>
          <a:srcRect b="11565"/>
          <a:stretch/>
        </p:blipFill>
        <p:spPr>
          <a:xfrm>
            <a:off x="6092315" y="742199"/>
            <a:ext cx="5816031" cy="5891963"/>
          </a:xfrm>
          <a:prstGeom prst="rect">
            <a:avLst/>
          </a:prstGeom>
          <a:ln>
            <a:solidFill>
              <a:schemeClr val="tx2"/>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6">
            <p14:nvContentPartPr>
              <p14:cNvPr id="15" name="Pismo odręczne 14">
                <a:extLst>
                  <a:ext uri="{FF2B5EF4-FFF2-40B4-BE49-F238E27FC236}">
                    <a16:creationId xmlns:a16="http://schemas.microsoft.com/office/drawing/2014/main" id="{04E472B6-9358-989E-8933-5106B292D676}"/>
                  </a:ext>
                </a:extLst>
              </p14:cNvPr>
              <p14:cNvContentPartPr/>
              <p14:nvPr/>
            </p14:nvContentPartPr>
            <p14:xfrm>
              <a:off x="6312089" y="2255319"/>
              <a:ext cx="1341000" cy="16560"/>
            </p14:xfrm>
          </p:contentPart>
        </mc:Choice>
        <mc:Fallback xmlns="">
          <p:pic>
            <p:nvPicPr>
              <p:cNvPr id="15" name="Pismo odręczne 14">
                <a:extLst>
                  <a:ext uri="{FF2B5EF4-FFF2-40B4-BE49-F238E27FC236}">
                    <a16:creationId xmlns:a16="http://schemas.microsoft.com/office/drawing/2014/main" id="{04E472B6-9358-989E-8933-5106B292D676}"/>
                  </a:ext>
                </a:extLst>
              </p:cNvPr>
              <p:cNvPicPr/>
              <p:nvPr/>
            </p:nvPicPr>
            <p:blipFill>
              <a:blip r:embed="rId7"/>
              <a:stretch>
                <a:fillRect/>
              </a:stretch>
            </p:blipFill>
            <p:spPr>
              <a:xfrm>
                <a:off x="6222089" y="2075319"/>
                <a:ext cx="152064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Pismo odręczne 16">
                <a:extLst>
                  <a:ext uri="{FF2B5EF4-FFF2-40B4-BE49-F238E27FC236}">
                    <a16:creationId xmlns:a16="http://schemas.microsoft.com/office/drawing/2014/main" id="{0A641DFC-CEA7-7893-003E-6413E8727CF3}"/>
                  </a:ext>
                </a:extLst>
              </p14:cNvPr>
              <p14:cNvContentPartPr/>
              <p14:nvPr/>
            </p14:nvContentPartPr>
            <p14:xfrm>
              <a:off x="6297329" y="2652759"/>
              <a:ext cx="1355760" cy="46800"/>
            </p14:xfrm>
          </p:contentPart>
        </mc:Choice>
        <mc:Fallback xmlns="">
          <p:pic>
            <p:nvPicPr>
              <p:cNvPr id="17" name="Pismo odręczne 16">
                <a:extLst>
                  <a:ext uri="{FF2B5EF4-FFF2-40B4-BE49-F238E27FC236}">
                    <a16:creationId xmlns:a16="http://schemas.microsoft.com/office/drawing/2014/main" id="{0A641DFC-CEA7-7893-003E-6413E8727CF3}"/>
                  </a:ext>
                </a:extLst>
              </p:cNvPr>
              <p:cNvPicPr/>
              <p:nvPr/>
            </p:nvPicPr>
            <p:blipFill>
              <a:blip r:embed="rId9"/>
              <a:stretch>
                <a:fillRect/>
              </a:stretch>
            </p:blipFill>
            <p:spPr>
              <a:xfrm>
                <a:off x="6207689" y="2473119"/>
                <a:ext cx="153540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Pismo odręczne 17">
                <a:extLst>
                  <a:ext uri="{FF2B5EF4-FFF2-40B4-BE49-F238E27FC236}">
                    <a16:creationId xmlns:a16="http://schemas.microsoft.com/office/drawing/2014/main" id="{677CF7AF-3E3A-E1FA-7DC6-B56CB0D4215A}"/>
                  </a:ext>
                </a:extLst>
              </p14:cNvPr>
              <p14:cNvContentPartPr/>
              <p14:nvPr/>
            </p14:nvContentPartPr>
            <p14:xfrm>
              <a:off x="6371129" y="2787039"/>
              <a:ext cx="1222560" cy="59400"/>
            </p14:xfrm>
          </p:contentPart>
        </mc:Choice>
        <mc:Fallback xmlns="">
          <p:pic>
            <p:nvPicPr>
              <p:cNvPr id="18" name="Pismo odręczne 17">
                <a:extLst>
                  <a:ext uri="{FF2B5EF4-FFF2-40B4-BE49-F238E27FC236}">
                    <a16:creationId xmlns:a16="http://schemas.microsoft.com/office/drawing/2014/main" id="{677CF7AF-3E3A-E1FA-7DC6-B56CB0D4215A}"/>
                  </a:ext>
                </a:extLst>
              </p:cNvPr>
              <p:cNvPicPr/>
              <p:nvPr/>
            </p:nvPicPr>
            <p:blipFill>
              <a:blip r:embed="rId11"/>
              <a:stretch>
                <a:fillRect/>
              </a:stretch>
            </p:blipFill>
            <p:spPr>
              <a:xfrm>
                <a:off x="6281129" y="2607039"/>
                <a:ext cx="140220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Pismo odręczne 19">
                <a:extLst>
                  <a:ext uri="{FF2B5EF4-FFF2-40B4-BE49-F238E27FC236}">
                    <a16:creationId xmlns:a16="http://schemas.microsoft.com/office/drawing/2014/main" id="{5BC5FF63-0311-5BE0-7230-5360BE3D8C4B}"/>
                  </a:ext>
                </a:extLst>
              </p14:cNvPr>
              <p14:cNvContentPartPr/>
              <p14:nvPr/>
            </p14:nvContentPartPr>
            <p14:xfrm>
              <a:off x="6297329" y="3538719"/>
              <a:ext cx="1296360" cy="60840"/>
            </p14:xfrm>
          </p:contentPart>
        </mc:Choice>
        <mc:Fallback xmlns="">
          <p:pic>
            <p:nvPicPr>
              <p:cNvPr id="20" name="Pismo odręczne 19">
                <a:extLst>
                  <a:ext uri="{FF2B5EF4-FFF2-40B4-BE49-F238E27FC236}">
                    <a16:creationId xmlns:a16="http://schemas.microsoft.com/office/drawing/2014/main" id="{5BC5FF63-0311-5BE0-7230-5360BE3D8C4B}"/>
                  </a:ext>
                </a:extLst>
              </p:cNvPr>
              <p:cNvPicPr/>
              <p:nvPr/>
            </p:nvPicPr>
            <p:blipFill>
              <a:blip r:embed="rId13"/>
              <a:stretch>
                <a:fillRect/>
              </a:stretch>
            </p:blipFill>
            <p:spPr>
              <a:xfrm>
                <a:off x="6207689" y="3359079"/>
                <a:ext cx="147600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Pismo odręczne 20">
                <a:extLst>
                  <a:ext uri="{FF2B5EF4-FFF2-40B4-BE49-F238E27FC236}">
                    <a16:creationId xmlns:a16="http://schemas.microsoft.com/office/drawing/2014/main" id="{0ACC9561-93A9-8956-E82C-88985C80FFE5}"/>
                  </a:ext>
                </a:extLst>
              </p14:cNvPr>
              <p14:cNvContentPartPr/>
              <p14:nvPr/>
            </p14:nvContentPartPr>
            <p14:xfrm>
              <a:off x="6326849" y="3922119"/>
              <a:ext cx="1238040" cy="76680"/>
            </p14:xfrm>
          </p:contentPart>
        </mc:Choice>
        <mc:Fallback xmlns="">
          <p:pic>
            <p:nvPicPr>
              <p:cNvPr id="21" name="Pismo odręczne 20">
                <a:extLst>
                  <a:ext uri="{FF2B5EF4-FFF2-40B4-BE49-F238E27FC236}">
                    <a16:creationId xmlns:a16="http://schemas.microsoft.com/office/drawing/2014/main" id="{0ACC9561-93A9-8956-E82C-88985C80FFE5}"/>
                  </a:ext>
                </a:extLst>
              </p:cNvPr>
              <p:cNvPicPr/>
              <p:nvPr/>
            </p:nvPicPr>
            <p:blipFill>
              <a:blip r:embed="rId15"/>
              <a:stretch>
                <a:fillRect/>
              </a:stretch>
            </p:blipFill>
            <p:spPr>
              <a:xfrm>
                <a:off x="6237209" y="3742119"/>
                <a:ext cx="141768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Pismo odręczne 21">
                <a:extLst>
                  <a:ext uri="{FF2B5EF4-FFF2-40B4-BE49-F238E27FC236}">
                    <a16:creationId xmlns:a16="http://schemas.microsoft.com/office/drawing/2014/main" id="{BED6BA82-EA85-53B4-998B-66F684117ADC}"/>
                  </a:ext>
                </a:extLst>
              </p14:cNvPr>
              <p14:cNvContentPartPr/>
              <p14:nvPr/>
            </p14:nvContentPartPr>
            <p14:xfrm>
              <a:off x="6386249" y="4068639"/>
              <a:ext cx="1193040" cy="149400"/>
            </p14:xfrm>
          </p:contentPart>
        </mc:Choice>
        <mc:Fallback xmlns="">
          <p:pic>
            <p:nvPicPr>
              <p:cNvPr id="22" name="Pismo odręczne 21">
                <a:extLst>
                  <a:ext uri="{FF2B5EF4-FFF2-40B4-BE49-F238E27FC236}">
                    <a16:creationId xmlns:a16="http://schemas.microsoft.com/office/drawing/2014/main" id="{BED6BA82-EA85-53B4-998B-66F684117ADC}"/>
                  </a:ext>
                </a:extLst>
              </p:cNvPr>
              <p:cNvPicPr/>
              <p:nvPr/>
            </p:nvPicPr>
            <p:blipFill>
              <a:blip r:embed="rId17"/>
              <a:stretch>
                <a:fillRect/>
              </a:stretch>
            </p:blipFill>
            <p:spPr>
              <a:xfrm>
                <a:off x="6296249" y="3888999"/>
                <a:ext cx="137268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Pismo odręczne 22">
                <a:extLst>
                  <a:ext uri="{FF2B5EF4-FFF2-40B4-BE49-F238E27FC236}">
                    <a16:creationId xmlns:a16="http://schemas.microsoft.com/office/drawing/2014/main" id="{F9AE0D3B-2366-E5AF-6258-7562CEB00E5E}"/>
                  </a:ext>
                </a:extLst>
              </p14:cNvPr>
              <p14:cNvContentPartPr/>
              <p14:nvPr/>
            </p14:nvContentPartPr>
            <p14:xfrm>
              <a:off x="6341609" y="4792959"/>
              <a:ext cx="1370520" cy="60480"/>
            </p14:xfrm>
          </p:contentPart>
        </mc:Choice>
        <mc:Fallback xmlns="">
          <p:pic>
            <p:nvPicPr>
              <p:cNvPr id="23" name="Pismo odręczne 22">
                <a:extLst>
                  <a:ext uri="{FF2B5EF4-FFF2-40B4-BE49-F238E27FC236}">
                    <a16:creationId xmlns:a16="http://schemas.microsoft.com/office/drawing/2014/main" id="{F9AE0D3B-2366-E5AF-6258-7562CEB00E5E}"/>
                  </a:ext>
                </a:extLst>
              </p:cNvPr>
              <p:cNvPicPr/>
              <p:nvPr/>
            </p:nvPicPr>
            <p:blipFill>
              <a:blip r:embed="rId19"/>
              <a:stretch>
                <a:fillRect/>
              </a:stretch>
            </p:blipFill>
            <p:spPr>
              <a:xfrm>
                <a:off x="6251609" y="4613319"/>
                <a:ext cx="1550160" cy="420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Pismo odręczne 23">
                <a:extLst>
                  <a:ext uri="{FF2B5EF4-FFF2-40B4-BE49-F238E27FC236}">
                    <a16:creationId xmlns:a16="http://schemas.microsoft.com/office/drawing/2014/main" id="{E54A32F3-D5DB-344D-B55E-1F25DA7B833C}"/>
                  </a:ext>
                </a:extLst>
              </p14:cNvPr>
              <p14:cNvContentPartPr/>
              <p14:nvPr/>
            </p14:nvContentPartPr>
            <p14:xfrm>
              <a:off x="6297329" y="5146119"/>
              <a:ext cx="1355760" cy="46800"/>
            </p14:xfrm>
          </p:contentPart>
        </mc:Choice>
        <mc:Fallback xmlns="">
          <p:pic>
            <p:nvPicPr>
              <p:cNvPr id="24" name="Pismo odręczne 23">
                <a:extLst>
                  <a:ext uri="{FF2B5EF4-FFF2-40B4-BE49-F238E27FC236}">
                    <a16:creationId xmlns:a16="http://schemas.microsoft.com/office/drawing/2014/main" id="{E54A32F3-D5DB-344D-B55E-1F25DA7B833C}"/>
                  </a:ext>
                </a:extLst>
              </p:cNvPr>
              <p:cNvPicPr/>
              <p:nvPr/>
            </p:nvPicPr>
            <p:blipFill>
              <a:blip r:embed="rId21"/>
              <a:stretch>
                <a:fillRect/>
              </a:stretch>
            </p:blipFill>
            <p:spPr>
              <a:xfrm>
                <a:off x="6207689" y="4966479"/>
                <a:ext cx="153540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Pismo odręczne 24">
                <a:extLst>
                  <a:ext uri="{FF2B5EF4-FFF2-40B4-BE49-F238E27FC236}">
                    <a16:creationId xmlns:a16="http://schemas.microsoft.com/office/drawing/2014/main" id="{C5E10777-8815-463A-965F-8B9145D056C3}"/>
                  </a:ext>
                </a:extLst>
              </p14:cNvPr>
              <p14:cNvContentPartPr/>
              <p14:nvPr/>
            </p14:nvContentPartPr>
            <p14:xfrm>
              <a:off x="6326849" y="5248719"/>
              <a:ext cx="1296720" cy="77760"/>
            </p14:xfrm>
          </p:contentPart>
        </mc:Choice>
        <mc:Fallback xmlns="">
          <p:pic>
            <p:nvPicPr>
              <p:cNvPr id="25" name="Pismo odręczne 24">
                <a:extLst>
                  <a:ext uri="{FF2B5EF4-FFF2-40B4-BE49-F238E27FC236}">
                    <a16:creationId xmlns:a16="http://schemas.microsoft.com/office/drawing/2014/main" id="{C5E10777-8815-463A-965F-8B9145D056C3}"/>
                  </a:ext>
                </a:extLst>
              </p:cNvPr>
              <p:cNvPicPr/>
              <p:nvPr/>
            </p:nvPicPr>
            <p:blipFill>
              <a:blip r:embed="rId23"/>
              <a:stretch>
                <a:fillRect/>
              </a:stretch>
            </p:blipFill>
            <p:spPr>
              <a:xfrm>
                <a:off x="6237209" y="5068719"/>
                <a:ext cx="147636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Pismo odręczne 25">
                <a:extLst>
                  <a:ext uri="{FF2B5EF4-FFF2-40B4-BE49-F238E27FC236}">
                    <a16:creationId xmlns:a16="http://schemas.microsoft.com/office/drawing/2014/main" id="{A9F3C1CE-B291-190F-BF1F-ED2EA63C6E3C}"/>
                  </a:ext>
                </a:extLst>
              </p14:cNvPr>
              <p14:cNvContentPartPr/>
              <p14:nvPr/>
            </p14:nvContentPartPr>
            <p14:xfrm>
              <a:off x="6386249" y="5987799"/>
              <a:ext cx="1216800" cy="104760"/>
            </p14:xfrm>
          </p:contentPart>
        </mc:Choice>
        <mc:Fallback xmlns="">
          <p:pic>
            <p:nvPicPr>
              <p:cNvPr id="26" name="Pismo odręczne 25">
                <a:extLst>
                  <a:ext uri="{FF2B5EF4-FFF2-40B4-BE49-F238E27FC236}">
                    <a16:creationId xmlns:a16="http://schemas.microsoft.com/office/drawing/2014/main" id="{A9F3C1CE-B291-190F-BF1F-ED2EA63C6E3C}"/>
                  </a:ext>
                </a:extLst>
              </p:cNvPr>
              <p:cNvPicPr/>
              <p:nvPr/>
            </p:nvPicPr>
            <p:blipFill>
              <a:blip r:embed="rId25"/>
              <a:stretch>
                <a:fillRect/>
              </a:stretch>
            </p:blipFill>
            <p:spPr>
              <a:xfrm>
                <a:off x="6296249" y="5807799"/>
                <a:ext cx="139644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Pismo odręczne 26">
                <a:extLst>
                  <a:ext uri="{FF2B5EF4-FFF2-40B4-BE49-F238E27FC236}">
                    <a16:creationId xmlns:a16="http://schemas.microsoft.com/office/drawing/2014/main" id="{ED23DAB8-E439-B8F9-F1F8-4CE6F3CBC082}"/>
                  </a:ext>
                </a:extLst>
              </p14:cNvPr>
              <p14:cNvContentPartPr/>
              <p14:nvPr/>
            </p14:nvContentPartPr>
            <p14:xfrm>
              <a:off x="6312089" y="6341679"/>
              <a:ext cx="1267200" cy="16200"/>
            </p14:xfrm>
          </p:contentPart>
        </mc:Choice>
        <mc:Fallback xmlns="">
          <p:pic>
            <p:nvPicPr>
              <p:cNvPr id="27" name="Pismo odręczne 26">
                <a:extLst>
                  <a:ext uri="{FF2B5EF4-FFF2-40B4-BE49-F238E27FC236}">
                    <a16:creationId xmlns:a16="http://schemas.microsoft.com/office/drawing/2014/main" id="{ED23DAB8-E439-B8F9-F1F8-4CE6F3CBC082}"/>
                  </a:ext>
                </a:extLst>
              </p:cNvPr>
              <p:cNvPicPr/>
              <p:nvPr/>
            </p:nvPicPr>
            <p:blipFill>
              <a:blip r:embed="rId27"/>
              <a:stretch>
                <a:fillRect/>
              </a:stretch>
            </p:blipFill>
            <p:spPr>
              <a:xfrm>
                <a:off x="6222089" y="6161679"/>
                <a:ext cx="14468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Pismo odręczne 27">
                <a:extLst>
                  <a:ext uri="{FF2B5EF4-FFF2-40B4-BE49-F238E27FC236}">
                    <a16:creationId xmlns:a16="http://schemas.microsoft.com/office/drawing/2014/main" id="{03E81437-0A82-D1D5-36E4-4010F39C9B49}"/>
                  </a:ext>
                </a:extLst>
              </p14:cNvPr>
              <p14:cNvContentPartPr/>
              <p14:nvPr/>
            </p14:nvContentPartPr>
            <p14:xfrm>
              <a:off x="6637529" y="5971599"/>
              <a:ext cx="914040" cy="32040"/>
            </p14:xfrm>
          </p:contentPart>
        </mc:Choice>
        <mc:Fallback xmlns="">
          <p:pic>
            <p:nvPicPr>
              <p:cNvPr id="28" name="Pismo odręczne 27">
                <a:extLst>
                  <a:ext uri="{FF2B5EF4-FFF2-40B4-BE49-F238E27FC236}">
                    <a16:creationId xmlns:a16="http://schemas.microsoft.com/office/drawing/2014/main" id="{03E81437-0A82-D1D5-36E4-4010F39C9B49}"/>
                  </a:ext>
                </a:extLst>
              </p:cNvPr>
              <p:cNvPicPr/>
              <p:nvPr/>
            </p:nvPicPr>
            <p:blipFill>
              <a:blip r:embed="rId29"/>
              <a:stretch>
                <a:fillRect/>
              </a:stretch>
            </p:blipFill>
            <p:spPr>
              <a:xfrm>
                <a:off x="6547889" y="5791959"/>
                <a:ext cx="1093680" cy="391680"/>
              </a:xfrm>
              <a:prstGeom prst="rect">
                <a:avLst/>
              </a:prstGeom>
            </p:spPr>
          </p:pic>
        </mc:Fallback>
      </mc:AlternateContent>
      <p:sp>
        <p:nvSpPr>
          <p:cNvPr id="29" name="Owal 28">
            <a:extLst>
              <a:ext uri="{FF2B5EF4-FFF2-40B4-BE49-F238E27FC236}">
                <a16:creationId xmlns:a16="http://schemas.microsoft.com/office/drawing/2014/main" id="{04677ABC-5D6D-4940-5093-540FC50C820B}"/>
              </a:ext>
            </a:extLst>
          </p:cNvPr>
          <p:cNvSpPr/>
          <p:nvPr/>
        </p:nvSpPr>
        <p:spPr>
          <a:xfrm>
            <a:off x="5604387" y="1578077"/>
            <a:ext cx="2802194" cy="5163865"/>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Nagrany dźwięk">
            <a:hlinkClick r:id="" action="ppaction://media"/>
            <a:extLst>
              <a:ext uri="{FF2B5EF4-FFF2-40B4-BE49-F238E27FC236}">
                <a16:creationId xmlns:a16="http://schemas.microsoft.com/office/drawing/2014/main" id="{A3C4AECC-CAEB-9F55-0EEE-720E4D3332A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8430177" y="5169519"/>
            <a:ext cx="487363" cy="487363"/>
          </a:xfrm>
          <a:prstGeom prst="rect">
            <a:avLst/>
          </a:prstGeom>
        </p:spPr>
      </p:pic>
    </p:spTree>
    <p:extLst>
      <p:ext uri="{BB962C8B-B14F-4D97-AF65-F5344CB8AC3E}">
        <p14:creationId xmlns:p14="http://schemas.microsoft.com/office/powerpoint/2010/main" val="1257125717"/>
      </p:ext>
    </p:extLst>
  </p:cSld>
  <p:clrMapOvr>
    <a:masterClrMapping/>
  </p:clrMapOvr>
  <mc:AlternateContent xmlns:mc="http://schemas.openxmlformats.org/markup-compatibility/2006" xmlns:p14="http://schemas.microsoft.com/office/powerpoint/2010/main">
    <mc:Choice Requires="p14">
      <p:transition spd="slow" p14:dur="2000" advTm="14520"/>
    </mc:Choice>
    <mc:Fallback xmlns="">
      <p:transition spd="slow" advTm="1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a:t>
            </a:r>
          </a:p>
        </p:txBody>
      </p:sp>
      <p:pic>
        <p:nvPicPr>
          <p:cNvPr id="4" name="Obraz 3">
            <a:extLst>
              <a:ext uri="{FF2B5EF4-FFF2-40B4-BE49-F238E27FC236}">
                <a16:creationId xmlns:a16="http://schemas.microsoft.com/office/drawing/2014/main" id="{88EE0C46-C29B-C4EE-B31A-1292F1281841}"/>
              </a:ext>
            </a:extLst>
          </p:cNvPr>
          <p:cNvPicPr>
            <a:picLocks noChangeAspect="1"/>
          </p:cNvPicPr>
          <p:nvPr/>
        </p:nvPicPr>
        <p:blipFill rotWithShape="1">
          <a:blip r:embed="rId5"/>
          <a:srcRect b="11565"/>
          <a:stretch/>
        </p:blipFill>
        <p:spPr>
          <a:xfrm>
            <a:off x="6092315" y="742199"/>
            <a:ext cx="5816031" cy="5891963"/>
          </a:xfrm>
          <a:prstGeom prst="rect">
            <a:avLst/>
          </a:prstGeom>
          <a:ln>
            <a:solidFill>
              <a:schemeClr val="tx2"/>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6">
            <p14:nvContentPartPr>
              <p14:cNvPr id="15" name="Pismo odręczne 14">
                <a:extLst>
                  <a:ext uri="{FF2B5EF4-FFF2-40B4-BE49-F238E27FC236}">
                    <a16:creationId xmlns:a16="http://schemas.microsoft.com/office/drawing/2014/main" id="{04E472B6-9358-989E-8933-5106B292D676}"/>
                  </a:ext>
                </a:extLst>
              </p14:cNvPr>
              <p14:cNvContentPartPr/>
              <p14:nvPr/>
            </p14:nvContentPartPr>
            <p14:xfrm>
              <a:off x="6312089" y="2255319"/>
              <a:ext cx="1341000" cy="16560"/>
            </p14:xfrm>
          </p:contentPart>
        </mc:Choice>
        <mc:Fallback xmlns="">
          <p:pic>
            <p:nvPicPr>
              <p:cNvPr id="15" name="Pismo odręczne 14">
                <a:extLst>
                  <a:ext uri="{FF2B5EF4-FFF2-40B4-BE49-F238E27FC236}">
                    <a16:creationId xmlns:a16="http://schemas.microsoft.com/office/drawing/2014/main" id="{04E472B6-9358-989E-8933-5106B292D676}"/>
                  </a:ext>
                </a:extLst>
              </p:cNvPr>
              <p:cNvPicPr/>
              <p:nvPr/>
            </p:nvPicPr>
            <p:blipFill>
              <a:blip r:embed="rId7"/>
              <a:stretch>
                <a:fillRect/>
              </a:stretch>
            </p:blipFill>
            <p:spPr>
              <a:xfrm>
                <a:off x="6222089" y="2075319"/>
                <a:ext cx="152064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Pismo odręczne 16">
                <a:extLst>
                  <a:ext uri="{FF2B5EF4-FFF2-40B4-BE49-F238E27FC236}">
                    <a16:creationId xmlns:a16="http://schemas.microsoft.com/office/drawing/2014/main" id="{0A641DFC-CEA7-7893-003E-6413E8727CF3}"/>
                  </a:ext>
                </a:extLst>
              </p14:cNvPr>
              <p14:cNvContentPartPr/>
              <p14:nvPr/>
            </p14:nvContentPartPr>
            <p14:xfrm>
              <a:off x="6297329" y="2652759"/>
              <a:ext cx="1355760" cy="46800"/>
            </p14:xfrm>
          </p:contentPart>
        </mc:Choice>
        <mc:Fallback xmlns="">
          <p:pic>
            <p:nvPicPr>
              <p:cNvPr id="17" name="Pismo odręczne 16">
                <a:extLst>
                  <a:ext uri="{FF2B5EF4-FFF2-40B4-BE49-F238E27FC236}">
                    <a16:creationId xmlns:a16="http://schemas.microsoft.com/office/drawing/2014/main" id="{0A641DFC-CEA7-7893-003E-6413E8727CF3}"/>
                  </a:ext>
                </a:extLst>
              </p:cNvPr>
              <p:cNvPicPr/>
              <p:nvPr/>
            </p:nvPicPr>
            <p:blipFill>
              <a:blip r:embed="rId9"/>
              <a:stretch>
                <a:fillRect/>
              </a:stretch>
            </p:blipFill>
            <p:spPr>
              <a:xfrm>
                <a:off x="6207305" y="2472759"/>
                <a:ext cx="1535448"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Pismo odręczne 17">
                <a:extLst>
                  <a:ext uri="{FF2B5EF4-FFF2-40B4-BE49-F238E27FC236}">
                    <a16:creationId xmlns:a16="http://schemas.microsoft.com/office/drawing/2014/main" id="{677CF7AF-3E3A-E1FA-7DC6-B56CB0D4215A}"/>
                  </a:ext>
                </a:extLst>
              </p14:cNvPr>
              <p14:cNvContentPartPr/>
              <p14:nvPr/>
            </p14:nvContentPartPr>
            <p14:xfrm>
              <a:off x="6371129" y="2787039"/>
              <a:ext cx="1222560" cy="59400"/>
            </p14:xfrm>
          </p:contentPart>
        </mc:Choice>
        <mc:Fallback xmlns="">
          <p:pic>
            <p:nvPicPr>
              <p:cNvPr id="18" name="Pismo odręczne 17">
                <a:extLst>
                  <a:ext uri="{FF2B5EF4-FFF2-40B4-BE49-F238E27FC236}">
                    <a16:creationId xmlns:a16="http://schemas.microsoft.com/office/drawing/2014/main" id="{677CF7AF-3E3A-E1FA-7DC6-B56CB0D4215A}"/>
                  </a:ext>
                </a:extLst>
              </p:cNvPr>
              <p:cNvPicPr/>
              <p:nvPr/>
            </p:nvPicPr>
            <p:blipFill>
              <a:blip r:embed="rId11"/>
              <a:stretch>
                <a:fillRect/>
              </a:stretch>
            </p:blipFill>
            <p:spPr>
              <a:xfrm>
                <a:off x="6281155" y="2607039"/>
                <a:ext cx="1402147"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Pismo odręczne 19">
                <a:extLst>
                  <a:ext uri="{FF2B5EF4-FFF2-40B4-BE49-F238E27FC236}">
                    <a16:creationId xmlns:a16="http://schemas.microsoft.com/office/drawing/2014/main" id="{5BC5FF63-0311-5BE0-7230-5360BE3D8C4B}"/>
                  </a:ext>
                </a:extLst>
              </p14:cNvPr>
              <p14:cNvContentPartPr/>
              <p14:nvPr/>
            </p14:nvContentPartPr>
            <p14:xfrm>
              <a:off x="6297329" y="3538719"/>
              <a:ext cx="1296360" cy="60840"/>
            </p14:xfrm>
          </p:contentPart>
        </mc:Choice>
        <mc:Fallback xmlns="">
          <p:pic>
            <p:nvPicPr>
              <p:cNvPr id="20" name="Pismo odręczne 19">
                <a:extLst>
                  <a:ext uri="{FF2B5EF4-FFF2-40B4-BE49-F238E27FC236}">
                    <a16:creationId xmlns:a16="http://schemas.microsoft.com/office/drawing/2014/main" id="{5BC5FF63-0311-5BE0-7230-5360BE3D8C4B}"/>
                  </a:ext>
                </a:extLst>
              </p:cNvPr>
              <p:cNvPicPr/>
              <p:nvPr/>
            </p:nvPicPr>
            <p:blipFill>
              <a:blip r:embed="rId13"/>
              <a:stretch>
                <a:fillRect/>
              </a:stretch>
            </p:blipFill>
            <p:spPr>
              <a:xfrm>
                <a:off x="6207329" y="3358719"/>
                <a:ext cx="147600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Pismo odręczne 20">
                <a:extLst>
                  <a:ext uri="{FF2B5EF4-FFF2-40B4-BE49-F238E27FC236}">
                    <a16:creationId xmlns:a16="http://schemas.microsoft.com/office/drawing/2014/main" id="{0ACC9561-93A9-8956-E82C-88985C80FFE5}"/>
                  </a:ext>
                </a:extLst>
              </p14:cNvPr>
              <p14:cNvContentPartPr/>
              <p14:nvPr/>
            </p14:nvContentPartPr>
            <p14:xfrm>
              <a:off x="6326849" y="3922119"/>
              <a:ext cx="1238040" cy="76680"/>
            </p14:xfrm>
          </p:contentPart>
        </mc:Choice>
        <mc:Fallback xmlns="">
          <p:pic>
            <p:nvPicPr>
              <p:cNvPr id="21" name="Pismo odręczne 20">
                <a:extLst>
                  <a:ext uri="{FF2B5EF4-FFF2-40B4-BE49-F238E27FC236}">
                    <a16:creationId xmlns:a16="http://schemas.microsoft.com/office/drawing/2014/main" id="{0ACC9561-93A9-8956-E82C-88985C80FFE5}"/>
                  </a:ext>
                </a:extLst>
              </p:cNvPr>
              <p:cNvPicPr/>
              <p:nvPr/>
            </p:nvPicPr>
            <p:blipFill>
              <a:blip r:embed="rId15"/>
              <a:stretch>
                <a:fillRect/>
              </a:stretch>
            </p:blipFill>
            <p:spPr>
              <a:xfrm>
                <a:off x="6236849" y="3742119"/>
                <a:ext cx="141768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Pismo odręczne 21">
                <a:extLst>
                  <a:ext uri="{FF2B5EF4-FFF2-40B4-BE49-F238E27FC236}">
                    <a16:creationId xmlns:a16="http://schemas.microsoft.com/office/drawing/2014/main" id="{BED6BA82-EA85-53B4-998B-66F684117ADC}"/>
                  </a:ext>
                </a:extLst>
              </p14:cNvPr>
              <p14:cNvContentPartPr/>
              <p14:nvPr/>
            </p14:nvContentPartPr>
            <p14:xfrm>
              <a:off x="6386249" y="4068639"/>
              <a:ext cx="1193040" cy="149400"/>
            </p14:xfrm>
          </p:contentPart>
        </mc:Choice>
        <mc:Fallback xmlns="">
          <p:pic>
            <p:nvPicPr>
              <p:cNvPr id="22" name="Pismo odręczne 21">
                <a:extLst>
                  <a:ext uri="{FF2B5EF4-FFF2-40B4-BE49-F238E27FC236}">
                    <a16:creationId xmlns:a16="http://schemas.microsoft.com/office/drawing/2014/main" id="{BED6BA82-EA85-53B4-998B-66F684117ADC}"/>
                  </a:ext>
                </a:extLst>
              </p:cNvPr>
              <p:cNvPicPr/>
              <p:nvPr/>
            </p:nvPicPr>
            <p:blipFill>
              <a:blip r:embed="rId17"/>
              <a:stretch>
                <a:fillRect/>
              </a:stretch>
            </p:blipFill>
            <p:spPr>
              <a:xfrm>
                <a:off x="6296249" y="3888639"/>
                <a:ext cx="137268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Pismo odręczne 22">
                <a:extLst>
                  <a:ext uri="{FF2B5EF4-FFF2-40B4-BE49-F238E27FC236}">
                    <a16:creationId xmlns:a16="http://schemas.microsoft.com/office/drawing/2014/main" id="{F9AE0D3B-2366-E5AF-6258-7562CEB00E5E}"/>
                  </a:ext>
                </a:extLst>
              </p14:cNvPr>
              <p14:cNvContentPartPr/>
              <p14:nvPr/>
            </p14:nvContentPartPr>
            <p14:xfrm>
              <a:off x="6341609" y="4792959"/>
              <a:ext cx="1370520" cy="60480"/>
            </p14:xfrm>
          </p:contentPart>
        </mc:Choice>
        <mc:Fallback xmlns="">
          <p:pic>
            <p:nvPicPr>
              <p:cNvPr id="23" name="Pismo odręczne 22">
                <a:extLst>
                  <a:ext uri="{FF2B5EF4-FFF2-40B4-BE49-F238E27FC236}">
                    <a16:creationId xmlns:a16="http://schemas.microsoft.com/office/drawing/2014/main" id="{F9AE0D3B-2366-E5AF-6258-7562CEB00E5E}"/>
                  </a:ext>
                </a:extLst>
              </p:cNvPr>
              <p:cNvPicPr/>
              <p:nvPr/>
            </p:nvPicPr>
            <p:blipFill>
              <a:blip r:embed="rId19"/>
              <a:stretch>
                <a:fillRect/>
              </a:stretch>
            </p:blipFill>
            <p:spPr>
              <a:xfrm>
                <a:off x="6251609" y="4612959"/>
                <a:ext cx="1550160" cy="420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Pismo odręczne 23">
                <a:extLst>
                  <a:ext uri="{FF2B5EF4-FFF2-40B4-BE49-F238E27FC236}">
                    <a16:creationId xmlns:a16="http://schemas.microsoft.com/office/drawing/2014/main" id="{E54A32F3-D5DB-344D-B55E-1F25DA7B833C}"/>
                  </a:ext>
                </a:extLst>
              </p14:cNvPr>
              <p14:cNvContentPartPr/>
              <p14:nvPr/>
            </p14:nvContentPartPr>
            <p14:xfrm>
              <a:off x="6297329" y="5146119"/>
              <a:ext cx="1355760" cy="46800"/>
            </p14:xfrm>
          </p:contentPart>
        </mc:Choice>
        <mc:Fallback xmlns="">
          <p:pic>
            <p:nvPicPr>
              <p:cNvPr id="24" name="Pismo odręczne 23">
                <a:extLst>
                  <a:ext uri="{FF2B5EF4-FFF2-40B4-BE49-F238E27FC236}">
                    <a16:creationId xmlns:a16="http://schemas.microsoft.com/office/drawing/2014/main" id="{E54A32F3-D5DB-344D-B55E-1F25DA7B833C}"/>
                  </a:ext>
                </a:extLst>
              </p:cNvPr>
              <p:cNvPicPr/>
              <p:nvPr/>
            </p:nvPicPr>
            <p:blipFill>
              <a:blip r:embed="rId21"/>
              <a:stretch>
                <a:fillRect/>
              </a:stretch>
            </p:blipFill>
            <p:spPr>
              <a:xfrm>
                <a:off x="6207329" y="4966119"/>
                <a:ext cx="153540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Pismo odręczne 24">
                <a:extLst>
                  <a:ext uri="{FF2B5EF4-FFF2-40B4-BE49-F238E27FC236}">
                    <a16:creationId xmlns:a16="http://schemas.microsoft.com/office/drawing/2014/main" id="{C5E10777-8815-463A-965F-8B9145D056C3}"/>
                  </a:ext>
                </a:extLst>
              </p14:cNvPr>
              <p14:cNvContentPartPr/>
              <p14:nvPr/>
            </p14:nvContentPartPr>
            <p14:xfrm>
              <a:off x="6326849" y="5248719"/>
              <a:ext cx="1296720" cy="77760"/>
            </p14:xfrm>
          </p:contentPart>
        </mc:Choice>
        <mc:Fallback xmlns="">
          <p:pic>
            <p:nvPicPr>
              <p:cNvPr id="25" name="Pismo odręczne 24">
                <a:extLst>
                  <a:ext uri="{FF2B5EF4-FFF2-40B4-BE49-F238E27FC236}">
                    <a16:creationId xmlns:a16="http://schemas.microsoft.com/office/drawing/2014/main" id="{C5E10777-8815-463A-965F-8B9145D056C3}"/>
                  </a:ext>
                </a:extLst>
              </p:cNvPr>
              <p:cNvPicPr/>
              <p:nvPr/>
            </p:nvPicPr>
            <p:blipFill>
              <a:blip r:embed="rId23"/>
              <a:stretch>
                <a:fillRect/>
              </a:stretch>
            </p:blipFill>
            <p:spPr>
              <a:xfrm>
                <a:off x="6236849" y="5068719"/>
                <a:ext cx="147636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Pismo odręczne 25">
                <a:extLst>
                  <a:ext uri="{FF2B5EF4-FFF2-40B4-BE49-F238E27FC236}">
                    <a16:creationId xmlns:a16="http://schemas.microsoft.com/office/drawing/2014/main" id="{A9F3C1CE-B291-190F-BF1F-ED2EA63C6E3C}"/>
                  </a:ext>
                </a:extLst>
              </p14:cNvPr>
              <p14:cNvContentPartPr/>
              <p14:nvPr/>
            </p14:nvContentPartPr>
            <p14:xfrm>
              <a:off x="6386249" y="5987799"/>
              <a:ext cx="1216800" cy="104760"/>
            </p14:xfrm>
          </p:contentPart>
        </mc:Choice>
        <mc:Fallback xmlns="">
          <p:pic>
            <p:nvPicPr>
              <p:cNvPr id="26" name="Pismo odręczne 25">
                <a:extLst>
                  <a:ext uri="{FF2B5EF4-FFF2-40B4-BE49-F238E27FC236}">
                    <a16:creationId xmlns:a16="http://schemas.microsoft.com/office/drawing/2014/main" id="{A9F3C1CE-B291-190F-BF1F-ED2EA63C6E3C}"/>
                  </a:ext>
                </a:extLst>
              </p:cNvPr>
              <p:cNvPicPr/>
              <p:nvPr/>
            </p:nvPicPr>
            <p:blipFill>
              <a:blip r:embed="rId25"/>
              <a:stretch>
                <a:fillRect/>
              </a:stretch>
            </p:blipFill>
            <p:spPr>
              <a:xfrm>
                <a:off x="6296249" y="5807799"/>
                <a:ext cx="139644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Pismo odręczne 26">
                <a:extLst>
                  <a:ext uri="{FF2B5EF4-FFF2-40B4-BE49-F238E27FC236}">
                    <a16:creationId xmlns:a16="http://schemas.microsoft.com/office/drawing/2014/main" id="{ED23DAB8-E439-B8F9-F1F8-4CE6F3CBC082}"/>
                  </a:ext>
                </a:extLst>
              </p14:cNvPr>
              <p14:cNvContentPartPr/>
              <p14:nvPr/>
            </p14:nvContentPartPr>
            <p14:xfrm>
              <a:off x="6312089" y="6341679"/>
              <a:ext cx="1267200" cy="16200"/>
            </p14:xfrm>
          </p:contentPart>
        </mc:Choice>
        <mc:Fallback xmlns="">
          <p:pic>
            <p:nvPicPr>
              <p:cNvPr id="27" name="Pismo odręczne 26">
                <a:extLst>
                  <a:ext uri="{FF2B5EF4-FFF2-40B4-BE49-F238E27FC236}">
                    <a16:creationId xmlns:a16="http://schemas.microsoft.com/office/drawing/2014/main" id="{ED23DAB8-E439-B8F9-F1F8-4CE6F3CBC082}"/>
                  </a:ext>
                </a:extLst>
              </p:cNvPr>
              <p:cNvPicPr/>
              <p:nvPr/>
            </p:nvPicPr>
            <p:blipFill>
              <a:blip r:embed="rId27"/>
              <a:stretch>
                <a:fillRect/>
              </a:stretch>
            </p:blipFill>
            <p:spPr>
              <a:xfrm>
                <a:off x="6222089" y="6165592"/>
                <a:ext cx="1446840" cy="36802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Pismo odręczne 27">
                <a:extLst>
                  <a:ext uri="{FF2B5EF4-FFF2-40B4-BE49-F238E27FC236}">
                    <a16:creationId xmlns:a16="http://schemas.microsoft.com/office/drawing/2014/main" id="{03E81437-0A82-D1D5-36E4-4010F39C9B49}"/>
                  </a:ext>
                </a:extLst>
              </p14:cNvPr>
              <p14:cNvContentPartPr/>
              <p14:nvPr/>
            </p14:nvContentPartPr>
            <p14:xfrm>
              <a:off x="6637529" y="5971599"/>
              <a:ext cx="914040" cy="32040"/>
            </p14:xfrm>
          </p:contentPart>
        </mc:Choice>
        <mc:Fallback xmlns="">
          <p:pic>
            <p:nvPicPr>
              <p:cNvPr id="28" name="Pismo odręczne 27">
                <a:extLst>
                  <a:ext uri="{FF2B5EF4-FFF2-40B4-BE49-F238E27FC236}">
                    <a16:creationId xmlns:a16="http://schemas.microsoft.com/office/drawing/2014/main" id="{03E81437-0A82-D1D5-36E4-4010F39C9B49}"/>
                  </a:ext>
                </a:extLst>
              </p:cNvPr>
              <p:cNvPicPr/>
              <p:nvPr/>
            </p:nvPicPr>
            <p:blipFill>
              <a:blip r:embed="rId29"/>
              <a:stretch>
                <a:fillRect/>
              </a:stretch>
            </p:blipFill>
            <p:spPr>
              <a:xfrm>
                <a:off x="6547494" y="5791599"/>
                <a:ext cx="1093751" cy="391680"/>
              </a:xfrm>
              <a:prstGeom prst="rect">
                <a:avLst/>
              </a:prstGeom>
            </p:spPr>
          </p:pic>
        </mc:Fallback>
      </mc:AlternateContent>
      <p:sp>
        <p:nvSpPr>
          <p:cNvPr id="2" name="pole tekstowe 1">
            <a:extLst>
              <a:ext uri="{FF2B5EF4-FFF2-40B4-BE49-F238E27FC236}">
                <a16:creationId xmlns:a16="http://schemas.microsoft.com/office/drawing/2014/main" id="{8B1F15FF-71EB-56F4-E419-D95BD3921CB8}"/>
              </a:ext>
            </a:extLst>
          </p:cNvPr>
          <p:cNvSpPr txBox="1"/>
          <p:nvPr/>
        </p:nvSpPr>
        <p:spPr>
          <a:xfrm>
            <a:off x="2358736" y="1927574"/>
            <a:ext cx="2690608" cy="923330"/>
          </a:xfrm>
          <a:prstGeom prst="rect">
            <a:avLst/>
          </a:prstGeom>
          <a:noFill/>
          <a:ln>
            <a:solidFill>
              <a:srgbClr val="7030A0"/>
            </a:solidFill>
          </a:ln>
        </p:spPr>
        <p:txBody>
          <a:bodyPr wrap="none" rtlCol="0">
            <a:spAutoFit/>
          </a:bodyPr>
          <a:lstStyle/>
          <a:p>
            <a:r>
              <a:rPr lang="pl-PL" dirty="0"/>
              <a:t>Lekcja #1 wraz z zadaniami</a:t>
            </a:r>
          </a:p>
          <a:p>
            <a:r>
              <a:rPr lang="pl-PL" dirty="0"/>
              <a:t>Lekcja #2 wraz z zadaniami</a:t>
            </a:r>
          </a:p>
          <a:p>
            <a:r>
              <a:rPr lang="pl-PL" dirty="0"/>
              <a:t>Lekcja #3 wraz z zadaniami</a:t>
            </a:r>
          </a:p>
        </p:txBody>
      </p:sp>
      <p:cxnSp>
        <p:nvCxnSpPr>
          <p:cNvPr id="9" name="Łącznik prosty ze strzałką 8">
            <a:extLst>
              <a:ext uri="{FF2B5EF4-FFF2-40B4-BE49-F238E27FC236}">
                <a16:creationId xmlns:a16="http://schemas.microsoft.com/office/drawing/2014/main" id="{DF47F320-C12D-517C-186A-04320D8C99D8}"/>
              </a:ext>
            </a:extLst>
          </p:cNvPr>
          <p:cNvCxnSpPr>
            <a:cxnSpLocks/>
          </p:cNvCxnSpPr>
          <p:nvPr/>
        </p:nvCxnSpPr>
        <p:spPr>
          <a:xfrm flipH="1" flipV="1">
            <a:off x="5106354" y="2389239"/>
            <a:ext cx="1116000" cy="13720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 name="pole tekstowe 13">
            <a:extLst>
              <a:ext uri="{FF2B5EF4-FFF2-40B4-BE49-F238E27FC236}">
                <a16:creationId xmlns:a16="http://schemas.microsoft.com/office/drawing/2014/main" id="{5824DDC5-37CE-7108-A1A6-CA3753CAF162}"/>
              </a:ext>
            </a:extLst>
          </p:cNvPr>
          <p:cNvSpPr txBox="1"/>
          <p:nvPr/>
        </p:nvSpPr>
        <p:spPr>
          <a:xfrm>
            <a:off x="2358736" y="3195306"/>
            <a:ext cx="2690608" cy="923330"/>
          </a:xfrm>
          <a:prstGeom prst="rect">
            <a:avLst/>
          </a:prstGeom>
          <a:noFill/>
          <a:ln>
            <a:solidFill>
              <a:srgbClr val="7030A0"/>
            </a:solidFill>
          </a:ln>
        </p:spPr>
        <p:txBody>
          <a:bodyPr wrap="none" rtlCol="0">
            <a:spAutoFit/>
          </a:bodyPr>
          <a:lstStyle/>
          <a:p>
            <a:r>
              <a:rPr lang="pl-PL" dirty="0"/>
              <a:t>Lekcja #4 wraz z zadaniami</a:t>
            </a:r>
          </a:p>
          <a:p>
            <a:r>
              <a:rPr lang="pl-PL" dirty="0"/>
              <a:t>Lekcja #5 wraz z zadaniami</a:t>
            </a:r>
          </a:p>
          <a:p>
            <a:r>
              <a:rPr lang="pl-PL" dirty="0"/>
              <a:t>Lekcja #6 wraz z zadaniami</a:t>
            </a:r>
          </a:p>
        </p:txBody>
      </p:sp>
      <p:cxnSp>
        <p:nvCxnSpPr>
          <p:cNvPr id="30" name="Łącznik prosty ze strzałką 29">
            <a:extLst>
              <a:ext uri="{FF2B5EF4-FFF2-40B4-BE49-F238E27FC236}">
                <a16:creationId xmlns:a16="http://schemas.microsoft.com/office/drawing/2014/main" id="{8EBA27F4-AE3D-28A6-8997-4C0EDDFA9AD0}"/>
              </a:ext>
            </a:extLst>
          </p:cNvPr>
          <p:cNvCxnSpPr>
            <a:cxnSpLocks/>
          </p:cNvCxnSpPr>
          <p:nvPr/>
        </p:nvCxnSpPr>
        <p:spPr>
          <a:xfrm flipH="1" flipV="1">
            <a:off x="5106354" y="3656971"/>
            <a:ext cx="1116000" cy="13720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pole tekstowe 30">
            <a:extLst>
              <a:ext uri="{FF2B5EF4-FFF2-40B4-BE49-F238E27FC236}">
                <a16:creationId xmlns:a16="http://schemas.microsoft.com/office/drawing/2014/main" id="{034BF2F5-520F-9000-F33A-59F539C800D4}"/>
              </a:ext>
            </a:extLst>
          </p:cNvPr>
          <p:cNvSpPr txBox="1"/>
          <p:nvPr/>
        </p:nvSpPr>
        <p:spPr>
          <a:xfrm>
            <a:off x="2358736" y="4463038"/>
            <a:ext cx="2690608" cy="923330"/>
          </a:xfrm>
          <a:prstGeom prst="rect">
            <a:avLst/>
          </a:prstGeom>
          <a:noFill/>
          <a:ln>
            <a:solidFill>
              <a:srgbClr val="7030A0"/>
            </a:solidFill>
          </a:ln>
        </p:spPr>
        <p:txBody>
          <a:bodyPr wrap="none" rtlCol="0">
            <a:spAutoFit/>
          </a:bodyPr>
          <a:lstStyle/>
          <a:p>
            <a:r>
              <a:rPr lang="pl-PL" dirty="0"/>
              <a:t>Lekcja #7 wraz z zadaniami</a:t>
            </a:r>
          </a:p>
          <a:p>
            <a:r>
              <a:rPr lang="pl-PL" dirty="0"/>
              <a:t>Lekcja #8 wraz z zadaniami</a:t>
            </a:r>
          </a:p>
          <a:p>
            <a:r>
              <a:rPr lang="pl-PL" dirty="0"/>
              <a:t>Lekcja #9 wraz z zadaniami</a:t>
            </a:r>
          </a:p>
        </p:txBody>
      </p:sp>
      <p:cxnSp>
        <p:nvCxnSpPr>
          <p:cNvPr id="32" name="Łącznik prosty ze strzałką 31">
            <a:extLst>
              <a:ext uri="{FF2B5EF4-FFF2-40B4-BE49-F238E27FC236}">
                <a16:creationId xmlns:a16="http://schemas.microsoft.com/office/drawing/2014/main" id="{D3DFC83D-80CC-70E2-8D3D-E82042F2C269}"/>
              </a:ext>
            </a:extLst>
          </p:cNvPr>
          <p:cNvCxnSpPr>
            <a:cxnSpLocks/>
          </p:cNvCxnSpPr>
          <p:nvPr/>
        </p:nvCxnSpPr>
        <p:spPr>
          <a:xfrm flipH="1" flipV="1">
            <a:off x="5106354" y="4924703"/>
            <a:ext cx="1116000" cy="13720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 name="pole tekstowe 32">
            <a:extLst>
              <a:ext uri="{FF2B5EF4-FFF2-40B4-BE49-F238E27FC236}">
                <a16:creationId xmlns:a16="http://schemas.microsoft.com/office/drawing/2014/main" id="{9BF8F7D1-CE52-7754-A5F3-39AE51B6915C}"/>
              </a:ext>
            </a:extLst>
          </p:cNvPr>
          <p:cNvSpPr txBox="1"/>
          <p:nvPr/>
        </p:nvSpPr>
        <p:spPr>
          <a:xfrm>
            <a:off x="2358736" y="5621236"/>
            <a:ext cx="2807628" cy="923330"/>
          </a:xfrm>
          <a:prstGeom prst="rect">
            <a:avLst/>
          </a:prstGeom>
          <a:noFill/>
          <a:ln>
            <a:solidFill>
              <a:srgbClr val="7030A0"/>
            </a:solidFill>
          </a:ln>
        </p:spPr>
        <p:txBody>
          <a:bodyPr wrap="none" rtlCol="0">
            <a:spAutoFit/>
          </a:bodyPr>
          <a:lstStyle/>
          <a:p>
            <a:r>
              <a:rPr lang="pl-PL" dirty="0"/>
              <a:t>Lekcja #10 wraz z zadaniami</a:t>
            </a:r>
          </a:p>
          <a:p>
            <a:r>
              <a:rPr lang="pl-PL" dirty="0"/>
              <a:t>Lekcja #11 wraz z zadaniami</a:t>
            </a:r>
          </a:p>
          <a:p>
            <a:r>
              <a:rPr lang="pl-PL" dirty="0"/>
              <a:t>Lekcja #12 wraz z zadaniami</a:t>
            </a:r>
          </a:p>
        </p:txBody>
      </p:sp>
      <p:cxnSp>
        <p:nvCxnSpPr>
          <p:cNvPr id="34" name="Łącznik prosty ze strzałką 33">
            <a:extLst>
              <a:ext uri="{FF2B5EF4-FFF2-40B4-BE49-F238E27FC236}">
                <a16:creationId xmlns:a16="http://schemas.microsoft.com/office/drawing/2014/main" id="{68D72527-01D6-001B-F692-8D5331CC138E}"/>
              </a:ext>
            </a:extLst>
          </p:cNvPr>
          <p:cNvCxnSpPr>
            <a:cxnSpLocks/>
          </p:cNvCxnSpPr>
          <p:nvPr/>
        </p:nvCxnSpPr>
        <p:spPr>
          <a:xfrm flipH="1" flipV="1">
            <a:off x="5106354" y="6082901"/>
            <a:ext cx="1116000" cy="13720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Nagrany dźwięk">
            <a:hlinkClick r:id="" action="ppaction://media"/>
            <a:extLst>
              <a:ext uri="{FF2B5EF4-FFF2-40B4-BE49-F238E27FC236}">
                <a16:creationId xmlns:a16="http://schemas.microsoft.com/office/drawing/2014/main" id="{9A78EB8C-7798-E75B-CE09-45917EB181E8}"/>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8378151" y="5169519"/>
            <a:ext cx="487363" cy="487363"/>
          </a:xfrm>
          <a:prstGeom prst="rect">
            <a:avLst/>
          </a:prstGeom>
        </p:spPr>
      </p:pic>
    </p:spTree>
    <p:extLst>
      <p:ext uri="{BB962C8B-B14F-4D97-AF65-F5344CB8AC3E}">
        <p14:creationId xmlns:p14="http://schemas.microsoft.com/office/powerpoint/2010/main" val="122198266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LEKCJE</a:t>
            </a:r>
          </a:p>
        </p:txBody>
      </p:sp>
      <p:pic>
        <p:nvPicPr>
          <p:cNvPr id="2" name="Obraz 1">
            <a:extLst>
              <a:ext uri="{FF2B5EF4-FFF2-40B4-BE49-F238E27FC236}">
                <a16:creationId xmlns:a16="http://schemas.microsoft.com/office/drawing/2014/main" id="{C0E47051-1570-E806-7215-240DD37E706D}"/>
              </a:ext>
            </a:extLst>
          </p:cNvPr>
          <p:cNvPicPr>
            <a:picLocks noChangeAspect="1"/>
          </p:cNvPicPr>
          <p:nvPr/>
        </p:nvPicPr>
        <p:blipFill>
          <a:blip r:embed="rId5"/>
          <a:stretch>
            <a:fillRect/>
          </a:stretch>
        </p:blipFill>
        <p:spPr>
          <a:xfrm>
            <a:off x="195245" y="1914355"/>
            <a:ext cx="8428283" cy="3370601"/>
          </a:xfrm>
          <a:prstGeom prst="rect">
            <a:avLst/>
          </a:prstGeom>
          <a:ln>
            <a:solidFill>
              <a:srgbClr val="7030A0"/>
            </a:solidFill>
          </a:ln>
          <a:effectLst>
            <a:outerShdw blurRad="50800" dist="127000" dir="2700000" algn="tl" rotWithShape="0">
              <a:prstClr val="black">
                <a:alpha val="40000"/>
              </a:prstClr>
            </a:outerShdw>
          </a:effectLst>
        </p:spPr>
      </p:pic>
      <p:pic>
        <p:nvPicPr>
          <p:cNvPr id="13" name="Obraz 12">
            <a:extLst>
              <a:ext uri="{FF2B5EF4-FFF2-40B4-BE49-F238E27FC236}">
                <a16:creationId xmlns:a16="http://schemas.microsoft.com/office/drawing/2014/main" id="{431AA865-2263-3E38-D558-07AC0752E24C}"/>
              </a:ext>
            </a:extLst>
          </p:cNvPr>
          <p:cNvPicPr>
            <a:picLocks noChangeAspect="1"/>
          </p:cNvPicPr>
          <p:nvPr/>
        </p:nvPicPr>
        <p:blipFill>
          <a:blip r:embed="rId6"/>
          <a:stretch>
            <a:fillRect/>
          </a:stretch>
        </p:blipFill>
        <p:spPr>
          <a:xfrm>
            <a:off x="8690709" y="1799275"/>
            <a:ext cx="9003810" cy="3600762"/>
          </a:xfrm>
          <a:prstGeom prst="rect">
            <a:avLst/>
          </a:prstGeom>
          <a:ln>
            <a:solidFill>
              <a:srgbClr val="7030A0"/>
            </a:solidFill>
          </a:ln>
          <a:effectLst>
            <a:outerShdw blurRad="50800" dist="127000" dir="2700000" algn="tl" rotWithShape="0">
              <a:prstClr val="black">
                <a:alpha val="40000"/>
              </a:prstClr>
            </a:outerShdw>
          </a:effectLst>
        </p:spPr>
      </p:pic>
      <p:pic>
        <p:nvPicPr>
          <p:cNvPr id="4" name="Nagrany dźwięk">
            <a:hlinkClick r:id="" action="ppaction://media"/>
            <a:extLst>
              <a:ext uri="{FF2B5EF4-FFF2-40B4-BE49-F238E27FC236}">
                <a16:creationId xmlns:a16="http://schemas.microsoft.com/office/drawing/2014/main" id="{BEC7D4DD-CC01-38AF-5A0E-EE961D8A7B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43989" y="4920990"/>
            <a:ext cx="487363" cy="487363"/>
          </a:xfrm>
          <a:prstGeom prst="rect">
            <a:avLst/>
          </a:prstGeom>
        </p:spPr>
      </p:pic>
    </p:spTree>
    <p:extLst>
      <p:ext uri="{BB962C8B-B14F-4D97-AF65-F5344CB8AC3E}">
        <p14:creationId xmlns:p14="http://schemas.microsoft.com/office/powerpoint/2010/main" val="387522023"/>
      </p:ext>
    </p:extLst>
  </p:cSld>
  <p:clrMapOvr>
    <a:masterClrMapping/>
  </p:clrMapOvr>
  <mc:AlternateContent xmlns:mc="http://schemas.openxmlformats.org/markup-compatibility/2006" xmlns:p14="http://schemas.microsoft.com/office/powerpoint/2010/main">
    <mc:Choice Requires="p14">
      <p:transition spd="slow" p14:dur="2000" advTm="24300"/>
    </mc:Choice>
    <mc:Fallback xmlns="">
      <p:transition spd="slow" advTm="2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LEKCJE – TEST TEORETYCZNY</a:t>
            </a:r>
          </a:p>
        </p:txBody>
      </p:sp>
      <p:sp>
        <p:nvSpPr>
          <p:cNvPr id="2" name="pole tekstowe 1">
            <a:extLst>
              <a:ext uri="{FF2B5EF4-FFF2-40B4-BE49-F238E27FC236}">
                <a16:creationId xmlns:a16="http://schemas.microsoft.com/office/drawing/2014/main" id="{315CAA6B-2776-D202-5BCB-92BBE6EE54AB}"/>
              </a:ext>
            </a:extLst>
          </p:cNvPr>
          <p:cNvSpPr txBox="1"/>
          <p:nvPr/>
        </p:nvSpPr>
        <p:spPr>
          <a:xfrm>
            <a:off x="3528944" y="2759456"/>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TEST TEORETYCZNY</a:t>
            </a:r>
          </a:p>
        </p:txBody>
      </p:sp>
      <p:pic>
        <p:nvPicPr>
          <p:cNvPr id="7" name="Dźwięk 6">
            <a:hlinkClick r:id="" action="ppaction://media"/>
            <a:extLst>
              <a:ext uri="{FF2B5EF4-FFF2-40B4-BE49-F238E27FC236}">
                <a16:creationId xmlns:a16="http://schemas.microsoft.com/office/drawing/2014/main" id="{5E0057EC-01EA-5CDE-532D-94DB8D503D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15723" t="-215723" r="-215723" b="-215723"/>
          <a:stretch>
            <a:fillRect/>
          </a:stretch>
        </p:blipFill>
        <p:spPr>
          <a:xfrm>
            <a:off x="15754477" y="4953127"/>
            <a:ext cx="2159794" cy="2159794"/>
          </a:xfrm>
          <a:prstGeom prst="ellipse">
            <a:avLst/>
          </a:prstGeom>
        </p:spPr>
      </p:pic>
    </p:spTree>
    <p:extLst>
      <p:ext uri="{BB962C8B-B14F-4D97-AF65-F5344CB8AC3E}">
        <p14:creationId xmlns:p14="http://schemas.microsoft.com/office/powerpoint/2010/main" val="3221307156"/>
      </p:ext>
    </p:extLst>
  </p:cSld>
  <p:clrMapOvr>
    <a:masterClrMapping/>
  </p:clrMapOvr>
  <mc:AlternateContent xmlns:mc="http://schemas.openxmlformats.org/markup-compatibility/2006" xmlns:p14="http://schemas.microsoft.com/office/powerpoint/2010/main">
    <mc:Choice Requires="p14">
      <p:transition spd="slow" p14:dur="2000" advTm="22034"/>
    </mc:Choice>
    <mc:Fallback xmlns="">
      <p:transition spd="slow" advTm="2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DFA64128-AF4B-41FE-AA8E-F3E209A0AA16}"/>
              </a:ext>
            </a:extLst>
          </p:cNvPr>
          <p:cNvSpPr/>
          <p:nvPr/>
        </p:nvSpPr>
        <p:spPr>
          <a:xfrm>
            <a:off x="479425" y="565151"/>
            <a:ext cx="16930914" cy="6141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solidFill>
                <a:schemeClr val="tx1"/>
              </a:solidFill>
            </a:endParaRPr>
          </a:p>
        </p:txBody>
      </p:sp>
      <p:sp>
        <p:nvSpPr>
          <p:cNvPr id="16" name="pole tekstowe 15">
            <a:extLst>
              <a:ext uri="{FF2B5EF4-FFF2-40B4-BE49-F238E27FC236}">
                <a16:creationId xmlns:a16="http://schemas.microsoft.com/office/drawing/2014/main" id="{1AEC1509-DBA6-4915-9410-5CB122CFEBD7}"/>
              </a:ext>
            </a:extLst>
          </p:cNvPr>
          <p:cNvSpPr txBox="1"/>
          <p:nvPr/>
        </p:nvSpPr>
        <p:spPr>
          <a:xfrm>
            <a:off x="12158871" y="6741943"/>
            <a:ext cx="5676688" cy="369332"/>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l-PL" dirty="0">
                <a:effectLst>
                  <a:outerShdw blurRad="50800" dist="38100" dir="2700000" algn="tl" rotWithShape="0">
                    <a:prstClr val="black">
                      <a:alpha val="40000"/>
                    </a:prstClr>
                  </a:outerShdw>
                </a:effectLst>
              </a:rPr>
              <a:t>Opracowanie: Zakład Dydaktyki Medycznej</a:t>
            </a:r>
          </a:p>
        </p:txBody>
      </p:sp>
      <p:sp>
        <p:nvSpPr>
          <p:cNvPr id="19" name="pole tekstowe 18">
            <a:extLst>
              <a:ext uri="{FF2B5EF4-FFF2-40B4-BE49-F238E27FC236}">
                <a16:creationId xmlns:a16="http://schemas.microsoft.com/office/drawing/2014/main" id="{235C7903-6AC4-47AC-B96C-72D0021EFB05}"/>
              </a:ext>
            </a:extLst>
          </p:cNvPr>
          <p:cNvSpPr txBox="1"/>
          <p:nvPr/>
        </p:nvSpPr>
        <p:spPr>
          <a:xfrm>
            <a:off x="3528945" y="62638"/>
            <a:ext cx="10644255" cy="461665"/>
          </a:xfrm>
          <a:prstGeom prst="rect">
            <a:avLst/>
          </a:prstGeom>
          <a:ln/>
          <a:effectLst>
            <a:outerShdw blurRad="57150" dist="19050" dir="5400000" algn="ctr" rotWithShape="0">
              <a:srgbClr val="000000">
                <a:alpha val="63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l-PL" sz="2400" dirty="0">
                <a:effectLst>
                  <a:outerShdw blurRad="50800" dist="38100" dir="2700000" algn="tl" rotWithShape="0">
                    <a:prstClr val="black">
                      <a:alpha val="40000"/>
                    </a:prstClr>
                  </a:outerShdw>
                </a:effectLst>
              </a:rPr>
              <a:t>Kurs EKG online – JAK? – LEKCJE – EKG do samodzielnego opisu</a:t>
            </a:r>
          </a:p>
        </p:txBody>
      </p:sp>
      <p:pic>
        <p:nvPicPr>
          <p:cNvPr id="2" name="Obraz 1">
            <a:extLst>
              <a:ext uri="{FF2B5EF4-FFF2-40B4-BE49-F238E27FC236}">
                <a16:creationId xmlns:a16="http://schemas.microsoft.com/office/drawing/2014/main" id="{A1A84247-D61E-32B3-803D-44CBA613AFC0}"/>
              </a:ext>
            </a:extLst>
          </p:cNvPr>
          <p:cNvPicPr>
            <a:picLocks noChangeAspect="1"/>
          </p:cNvPicPr>
          <p:nvPr/>
        </p:nvPicPr>
        <p:blipFill>
          <a:blip r:embed="rId5"/>
          <a:stretch>
            <a:fillRect/>
          </a:stretch>
        </p:blipFill>
        <p:spPr>
          <a:xfrm>
            <a:off x="3086753" y="1234725"/>
            <a:ext cx="11827155" cy="4729861"/>
          </a:xfrm>
          <a:prstGeom prst="rect">
            <a:avLst/>
          </a:prstGeom>
          <a:ln>
            <a:solidFill>
              <a:srgbClr val="7030A0"/>
            </a:solidFill>
          </a:ln>
          <a:effectLst>
            <a:outerShdw blurRad="50800" dist="127000" dir="2700000" algn="tl" rotWithShape="0">
              <a:prstClr val="black">
                <a:alpha val="40000"/>
              </a:prstClr>
            </a:outerShdw>
          </a:effectLst>
        </p:spPr>
      </p:pic>
      <p:pic>
        <p:nvPicPr>
          <p:cNvPr id="10" name="Dźwięk 9">
            <a:hlinkClick r:id="" action="ppaction://media"/>
            <a:extLst>
              <a:ext uri="{FF2B5EF4-FFF2-40B4-BE49-F238E27FC236}">
                <a16:creationId xmlns:a16="http://schemas.microsoft.com/office/drawing/2014/main" id="{C16677A9-21AA-F133-246D-8534D05FA3F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15723" t="-215723" r="-215723" b="-215723"/>
          <a:stretch>
            <a:fillRect/>
          </a:stretch>
        </p:blipFill>
        <p:spPr>
          <a:xfrm>
            <a:off x="15754477" y="4953127"/>
            <a:ext cx="2159794" cy="2159794"/>
          </a:xfrm>
          <a:prstGeom prst="ellipse">
            <a:avLst/>
          </a:prstGeom>
        </p:spPr>
      </p:pic>
    </p:spTree>
    <p:extLst>
      <p:ext uri="{BB962C8B-B14F-4D97-AF65-F5344CB8AC3E}">
        <p14:creationId xmlns:p14="http://schemas.microsoft.com/office/powerpoint/2010/main" val="3008482780"/>
      </p:ext>
    </p:extLst>
  </p:cSld>
  <p:clrMapOvr>
    <a:masterClrMapping/>
  </p:clrMapOvr>
  <mc:AlternateContent xmlns:mc="http://schemas.openxmlformats.org/markup-compatibility/2006" xmlns:p14="http://schemas.microsoft.com/office/powerpoint/2010/main">
    <mc:Choice Requires="p14">
      <p:transition spd="slow" p14:dur="2000" advTm="25274"/>
    </mc:Choice>
    <mc:Fallback xmlns="">
      <p:transition spd="slow" advTm="2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15435</TotalTime>
  <Words>1579</Words>
  <Application>Microsoft Office PowerPoint</Application>
  <PresentationFormat>Niestandardowy</PresentationFormat>
  <Paragraphs>116</Paragraphs>
  <Slides>17</Slides>
  <Notes>17</Notes>
  <HiddenSlides>0</HiddenSlides>
  <MMClips>17</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17</vt:i4>
      </vt:variant>
    </vt:vector>
  </HeadingPairs>
  <TitlesOfParts>
    <vt:vector size="23" baseType="lpstr">
      <vt:lpstr>Aptos</vt:lpstr>
      <vt:lpstr>Arial</vt:lpstr>
      <vt:lpstr>Calibri</vt:lpstr>
      <vt:lpstr>Calibri Light</vt:lpstr>
      <vt:lpstr>Ubuntu</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Marcin Waligóra</dc:creator>
  <cp:lastModifiedBy>Kamil Jonas</cp:lastModifiedBy>
  <cp:revision>198</cp:revision>
  <dcterms:created xsi:type="dcterms:W3CDTF">2019-06-01T14:11:44Z</dcterms:created>
  <dcterms:modified xsi:type="dcterms:W3CDTF">2025-10-12T22:00:12Z</dcterms:modified>
</cp:coreProperties>
</file>